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56" r:id="rId2"/>
    <p:sldId id="287" r:id="rId3"/>
    <p:sldId id="288" r:id="rId4"/>
    <p:sldId id="259" r:id="rId5"/>
    <p:sldId id="257" r:id="rId6"/>
    <p:sldId id="289" r:id="rId7"/>
    <p:sldId id="264" r:id="rId8"/>
    <p:sldId id="290" r:id="rId9"/>
    <p:sldId id="295" r:id="rId10"/>
    <p:sldId id="296" r:id="rId11"/>
    <p:sldId id="306" r:id="rId12"/>
    <p:sldId id="291" r:id="rId13"/>
    <p:sldId id="280" r:id="rId14"/>
    <p:sldId id="292" r:id="rId15"/>
    <p:sldId id="270" r:id="rId16"/>
    <p:sldId id="301" r:id="rId17"/>
    <p:sldId id="276" r:id="rId18"/>
    <p:sldId id="307" r:id="rId19"/>
    <p:sldId id="297" r:id="rId20"/>
    <p:sldId id="298" r:id="rId21"/>
    <p:sldId id="299" r:id="rId22"/>
    <p:sldId id="300" r:id="rId23"/>
    <p:sldId id="293" r:id="rId24"/>
    <p:sldId id="304" r:id="rId25"/>
    <p:sldId id="294" r:id="rId26"/>
    <p:sldId id="302" r:id="rId27"/>
    <p:sldId id="303" r:id="rId28"/>
    <p:sldId id="305" r:id="rId29"/>
    <p:sldId id="284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G마켓 산스 Bold" panose="02000000000000000000" pitchFamily="50" charset="-127"/>
      <p:regular r:id="rId38"/>
    </p:embeddedFont>
    <p:embeddedFont>
      <p:font typeface="G마켓 산스 Light" panose="02000000000000000000" pitchFamily="50" charset="-127"/>
      <p:regular r:id="rId39"/>
    </p:embeddedFont>
    <p:embeddedFont>
      <p:font typeface="G마켓 산스 Medium" panose="02000000000000000000" pitchFamily="50" charset="-127"/>
      <p:regular r:id="rId40"/>
    </p:embeddedFont>
    <p:embeddedFont>
      <p:font typeface="Montserrat ExtraBold" panose="00000900000000000000" pitchFamily="2" charset="0"/>
      <p:bold r:id="rId41"/>
      <p:boldItalic r:id="rId42"/>
    </p:embeddedFont>
    <p:embeddedFont>
      <p:font typeface="Montserrat Medium" panose="00000600000000000000" pitchFamily="2" charset="0"/>
      <p:regular r:id="rId43"/>
      <p:italic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83" userDrawn="1">
          <p15:clr>
            <a:srgbClr val="A4A3A4"/>
          </p15:clr>
        </p15:guide>
        <p15:guide id="5" orient="horz" pos="1797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8" pos="3386" userDrawn="1">
          <p15:clr>
            <a:srgbClr val="A4A3A4"/>
          </p15:clr>
        </p15:guide>
        <p15:guide id="9" pos="431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오 혜린" initials="오혜" lastIdx="1" clrIdx="0">
    <p:extLst>
      <p:ext uri="{19B8F6BF-5375-455C-9EA6-DF929625EA0E}">
        <p15:presenceInfo xmlns:p15="http://schemas.microsoft.com/office/powerpoint/2012/main" userId="180d1c1ec794aa2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BFBFB"/>
    <a:srgbClr val="3464E0"/>
    <a:srgbClr val="FDFFE6"/>
    <a:srgbClr val="083759"/>
    <a:srgbClr val="F0F4C3"/>
    <a:srgbClr val="364A73"/>
    <a:srgbClr val="C7C1C4"/>
    <a:srgbClr val="000000"/>
    <a:srgbClr val="70DD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00BE9E-52EB-423A-A041-9D8494A4EE12}" v="1152" dt="2022-05-26T07:10:23.284"/>
    <p1510:client id="{C18AB9DF-0CF5-4D30-A426-53B643FF1A95}" v="49" dt="2022-05-26T08:01:59.3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118" autoAdjust="0"/>
  </p:normalViewPr>
  <p:slideViewPr>
    <p:cSldViewPr snapToGrid="0" showGuides="1">
      <p:cViewPr varScale="1">
        <p:scale>
          <a:sx n="103" d="100"/>
          <a:sy n="103" d="100"/>
        </p:scale>
        <p:origin x="138" y="690"/>
      </p:cViewPr>
      <p:guideLst>
        <p:guide orient="horz" pos="2183"/>
        <p:guide orient="horz" pos="1797"/>
        <p:guide pos="3840"/>
        <p:guide pos="3386"/>
        <p:guide pos="43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h HyeRin" userId="180d1c1ec794aa2f" providerId="LiveId" clId="{EF77E198-7313-4A05-B793-D9184069F0CC}"/>
    <pc:docChg chg="modSld">
      <pc:chgData name="Oh HyeRin" userId="180d1c1ec794aa2f" providerId="LiveId" clId="{EF77E198-7313-4A05-B793-D9184069F0CC}" dt="2022-01-13T10:45:13.986" v="34" actId="6549"/>
      <pc:docMkLst>
        <pc:docMk/>
      </pc:docMkLst>
      <pc:sldChg chg="modSp mod">
        <pc:chgData name="Oh HyeRin" userId="180d1c1ec794aa2f" providerId="LiveId" clId="{EF77E198-7313-4A05-B793-D9184069F0CC}" dt="2022-01-13T10:44:48.340" v="28"/>
        <pc:sldMkLst>
          <pc:docMk/>
          <pc:sldMk cId="717058506" sldId="270"/>
        </pc:sldMkLst>
        <pc:spChg chg="mod">
          <ac:chgData name="Oh HyeRin" userId="180d1c1ec794aa2f" providerId="LiveId" clId="{EF77E198-7313-4A05-B793-D9184069F0CC}" dt="2022-01-13T10:44:48.340" v="28"/>
          <ac:spMkLst>
            <pc:docMk/>
            <pc:sldMk cId="717058506" sldId="270"/>
            <ac:spMk id="61" creationId="{02ACD3D1-6989-42D6-932F-15703B10F85E}"/>
          </ac:spMkLst>
        </pc:spChg>
      </pc:sldChg>
      <pc:sldChg chg="modSp mod">
        <pc:chgData name="Oh HyeRin" userId="180d1c1ec794aa2f" providerId="LiveId" clId="{EF77E198-7313-4A05-B793-D9184069F0CC}" dt="2022-01-13T10:45:13.986" v="34" actId="6549"/>
        <pc:sldMkLst>
          <pc:docMk/>
          <pc:sldMk cId="30712776" sldId="278"/>
        </pc:sldMkLst>
        <pc:spChg chg="mod">
          <ac:chgData name="Oh HyeRin" userId="180d1c1ec794aa2f" providerId="LiveId" clId="{EF77E198-7313-4A05-B793-D9184069F0CC}" dt="2022-01-13T10:45:13.986" v="34" actId="6549"/>
          <ac:spMkLst>
            <pc:docMk/>
            <pc:sldMk cId="30712776" sldId="278"/>
            <ac:spMk id="29" creationId="{66FC85BB-C0E1-44C7-A556-251C6FDCC150}"/>
          </ac:spMkLst>
        </pc:spChg>
      </pc:sldChg>
    </pc:docChg>
  </pc:docChgLst>
  <pc:docChgLst>
    <pc:chgData name="Oh HyeRin" userId="180d1c1ec794aa2f" providerId="LiveId" clId="{C18AB9DF-0CF5-4D30-A426-53B643FF1A95}"/>
    <pc:docChg chg="undo custSel modSld">
      <pc:chgData name="Oh HyeRin" userId="180d1c1ec794aa2f" providerId="LiveId" clId="{C18AB9DF-0CF5-4D30-A426-53B643FF1A95}" dt="2022-05-26T08:01:59.360" v="179" actId="1076"/>
      <pc:docMkLst>
        <pc:docMk/>
      </pc:docMkLst>
      <pc:sldChg chg="addSp delSp modSp mod">
        <pc:chgData name="Oh HyeRin" userId="180d1c1ec794aa2f" providerId="LiveId" clId="{C18AB9DF-0CF5-4D30-A426-53B643FF1A95}" dt="2022-05-26T08:01:59.360" v="179" actId="1076"/>
        <pc:sldMkLst>
          <pc:docMk/>
          <pc:sldMk cId="1137468970" sldId="305"/>
        </pc:sldMkLst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12" creationId="{73566241-02DA-EF62-B1A2-CF5338342904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13" creationId="{A408AB22-8A39-46CA-AAEF-8D57D41B4F6E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14" creationId="{4482D52C-A045-C0FB-47C1-EE8E1AF24D81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16" creationId="{1FF02955-5768-3541-A6B7-D4E6F4D3E07D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17" creationId="{C0C6BCFD-7B03-F985-E9EC-801D0CE7A63A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18" creationId="{A6D5888C-4974-B8A1-E17B-B67429802DC2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20" creationId="{37A17326-AB52-87EC-5D2B-5A0F0B5FAFC3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21" creationId="{CE0EDD5E-04F7-4CD8-9789-2E9BFDDCA1D3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22" creationId="{F5DC6CA4-B663-2F9E-3500-082E1B500717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23" creationId="{1980CF31-A2B1-0C36-88CC-68E0778E116E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24" creationId="{0B5334FB-2E47-9771-563D-206F120C0957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25" creationId="{9A2737B5-C491-3B19-2DB6-9E0E82AE4A1C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26" creationId="{670E6EA2-41AF-360B-A512-23B82DE88143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27" creationId="{C9F24419-405D-0730-AF63-D9531D4BB278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28" creationId="{FBDFB928-7732-E496-6C69-E6FC9F88E4B3}"/>
          </ac:spMkLst>
        </pc:spChg>
        <pc:spChg chg="mod">
          <ac:chgData name="Oh HyeRin" userId="180d1c1ec794aa2f" providerId="LiveId" clId="{C18AB9DF-0CF5-4D30-A426-53B643FF1A95}" dt="2022-05-26T08:01:54.541" v="177" actId="1036"/>
          <ac:spMkLst>
            <pc:docMk/>
            <pc:sldMk cId="1137468970" sldId="305"/>
            <ac:spMk id="29" creationId="{9E4B9F45-7C31-81FC-2E99-4E5F77FE858F}"/>
          </ac:spMkLst>
        </pc:spChg>
        <pc:spChg chg="add del mod">
          <ac:chgData name="Oh HyeRin" userId="180d1c1ec794aa2f" providerId="LiveId" clId="{C18AB9DF-0CF5-4D30-A426-53B643FF1A95}" dt="2022-05-26T08:01:48.900" v="140" actId="21"/>
          <ac:spMkLst>
            <pc:docMk/>
            <pc:sldMk cId="1137468970" sldId="305"/>
            <ac:spMk id="30" creationId="{CA152CCF-6751-9227-4D09-842DA0F32789}"/>
          </ac:spMkLst>
        </pc:spChg>
        <pc:picChg chg="mod">
          <ac:chgData name="Oh HyeRin" userId="180d1c1ec794aa2f" providerId="LiveId" clId="{C18AB9DF-0CF5-4D30-A426-53B643FF1A95}" dt="2022-05-26T08:01:23.893" v="89" actId="1076"/>
          <ac:picMkLst>
            <pc:docMk/>
            <pc:sldMk cId="1137468970" sldId="305"/>
            <ac:picMk id="4" creationId="{6B9042EF-34B0-2E16-192B-D299FE83CEB4}"/>
          </ac:picMkLst>
        </pc:picChg>
        <pc:picChg chg="mod">
          <ac:chgData name="Oh HyeRin" userId="180d1c1ec794aa2f" providerId="LiveId" clId="{C18AB9DF-0CF5-4D30-A426-53B643FF1A95}" dt="2022-05-26T08:01:59.360" v="179" actId="1076"/>
          <ac:picMkLst>
            <pc:docMk/>
            <pc:sldMk cId="1137468970" sldId="305"/>
            <ac:picMk id="1026" creationId="{0D4094A2-6BAC-2BFC-0CCE-552E3EF5C33A}"/>
          </ac:picMkLst>
        </pc:picChg>
      </pc:sldChg>
    </pc:docChg>
  </pc:docChgLst>
  <pc:docChgLst>
    <pc:chgData name="Oh HyeRin" userId="180d1c1ec794aa2f" providerId="LiveId" clId="{0500BE9E-52EB-423A-A041-9D8494A4EE12}"/>
    <pc:docChg chg="undo custSel addSld delSld modSld sldOrd">
      <pc:chgData name="Oh HyeRin" userId="180d1c1ec794aa2f" providerId="LiveId" clId="{0500BE9E-52EB-423A-A041-9D8494A4EE12}" dt="2022-05-26T07:11:21.488" v="14495" actId="207"/>
      <pc:docMkLst>
        <pc:docMk/>
      </pc:docMkLst>
      <pc:sldChg chg="addSp delSp modSp mod setBg">
        <pc:chgData name="Oh HyeRin" userId="180d1c1ec794aa2f" providerId="LiveId" clId="{0500BE9E-52EB-423A-A041-9D8494A4EE12}" dt="2022-05-26T07:11:21.488" v="14495" actId="207"/>
        <pc:sldMkLst>
          <pc:docMk/>
          <pc:sldMk cId="2414934165" sldId="256"/>
        </pc:sldMkLst>
        <pc:spChg chg="mod">
          <ac:chgData name="Oh HyeRin" userId="180d1c1ec794aa2f" providerId="LiveId" clId="{0500BE9E-52EB-423A-A041-9D8494A4EE12}" dt="2022-05-26T00:47:40.335" v="165" actId="1037"/>
          <ac:spMkLst>
            <pc:docMk/>
            <pc:sldMk cId="2414934165" sldId="256"/>
            <ac:spMk id="6" creationId="{338F6F8E-04FC-4D0D-AA9B-3EC53B7259F7}"/>
          </ac:spMkLst>
        </pc:spChg>
        <pc:spChg chg="mod">
          <ac:chgData name="Oh HyeRin" userId="180d1c1ec794aa2f" providerId="LiveId" clId="{0500BE9E-52EB-423A-A041-9D8494A4EE12}" dt="2022-05-26T00:47:40.335" v="165" actId="1037"/>
          <ac:spMkLst>
            <pc:docMk/>
            <pc:sldMk cId="2414934165" sldId="256"/>
            <ac:spMk id="7" creationId="{D2CB0535-B391-45E0-8A14-6AD18174A09D}"/>
          </ac:spMkLst>
        </pc:spChg>
        <pc:spChg chg="mod">
          <ac:chgData name="Oh HyeRin" userId="180d1c1ec794aa2f" providerId="LiveId" clId="{0500BE9E-52EB-423A-A041-9D8494A4EE12}" dt="2022-05-26T07:11:21.488" v="14495" actId="207"/>
          <ac:spMkLst>
            <pc:docMk/>
            <pc:sldMk cId="2414934165" sldId="256"/>
            <ac:spMk id="8" creationId="{0B165F75-F745-4762-B608-3026CBCC43CC}"/>
          </ac:spMkLst>
        </pc:spChg>
        <pc:spChg chg="mod">
          <ac:chgData name="Oh HyeRin" userId="180d1c1ec794aa2f" providerId="LiveId" clId="{0500BE9E-52EB-423A-A041-9D8494A4EE12}" dt="2022-05-26T07:11:13.877" v="14494" actId="207"/>
          <ac:spMkLst>
            <pc:docMk/>
            <pc:sldMk cId="2414934165" sldId="256"/>
            <ac:spMk id="9" creationId="{410D5FF6-F0E3-4FC6-B0D2-436C44AAB908}"/>
          </ac:spMkLst>
        </pc:spChg>
        <pc:spChg chg="mod">
          <ac:chgData name="Oh HyeRin" userId="180d1c1ec794aa2f" providerId="LiveId" clId="{0500BE9E-52EB-423A-A041-9D8494A4EE12}" dt="2022-05-26T00:47:40.335" v="165" actId="1037"/>
          <ac:spMkLst>
            <pc:docMk/>
            <pc:sldMk cId="2414934165" sldId="256"/>
            <ac:spMk id="10" creationId="{BAE58AEB-630E-4E08-A24A-0C2B992F5613}"/>
          </ac:spMkLst>
        </pc:spChg>
        <pc:spChg chg="mod">
          <ac:chgData name="Oh HyeRin" userId="180d1c1ec794aa2f" providerId="LiveId" clId="{0500BE9E-52EB-423A-A041-9D8494A4EE12}" dt="2022-05-26T00:48:10.963" v="169" actId="207"/>
          <ac:spMkLst>
            <pc:docMk/>
            <pc:sldMk cId="2414934165" sldId="256"/>
            <ac:spMk id="11" creationId="{8079E764-9072-4F85-B0E7-6FF3196CEAB0}"/>
          </ac:spMkLst>
        </pc:spChg>
        <pc:spChg chg="del">
          <ac:chgData name="Oh HyeRin" userId="180d1c1ec794aa2f" providerId="LiveId" clId="{0500BE9E-52EB-423A-A041-9D8494A4EE12}" dt="2022-05-26T00:31:14.908" v="11" actId="478"/>
          <ac:spMkLst>
            <pc:docMk/>
            <pc:sldMk cId="2414934165" sldId="256"/>
            <ac:spMk id="13" creationId="{D1938E02-1A1F-4C73-8724-9BD49E7DB8F2}"/>
          </ac:spMkLst>
        </pc:spChg>
        <pc:spChg chg="add mod">
          <ac:chgData name="Oh HyeRin" userId="180d1c1ec794aa2f" providerId="LiveId" clId="{0500BE9E-52EB-423A-A041-9D8494A4EE12}" dt="2022-05-26T00:47:40.335" v="165" actId="1037"/>
          <ac:spMkLst>
            <pc:docMk/>
            <pc:sldMk cId="2414934165" sldId="256"/>
            <ac:spMk id="14" creationId="{28D0FB2E-5B83-6CAF-FE69-2057CFE75422}"/>
          </ac:spMkLst>
        </pc:spChg>
        <pc:spChg chg="mod">
          <ac:chgData name="Oh HyeRin" userId="180d1c1ec794aa2f" providerId="LiveId" clId="{0500BE9E-52EB-423A-A041-9D8494A4EE12}" dt="2022-05-26T07:11:05.524" v="14493" actId="207"/>
          <ac:spMkLst>
            <pc:docMk/>
            <pc:sldMk cId="2414934165" sldId="256"/>
            <ac:spMk id="15" creationId="{8828752F-6417-4FAD-9AB8-5F0EA19444D5}"/>
          </ac:spMkLst>
        </pc:spChg>
        <pc:spChg chg="add mod">
          <ac:chgData name="Oh HyeRin" userId="180d1c1ec794aa2f" providerId="LiveId" clId="{0500BE9E-52EB-423A-A041-9D8494A4EE12}" dt="2022-05-26T00:48:35.501" v="170" actId="207"/>
          <ac:spMkLst>
            <pc:docMk/>
            <pc:sldMk cId="2414934165" sldId="256"/>
            <ac:spMk id="16" creationId="{51B81C2C-5D0F-52CA-B565-4002706CA7AE}"/>
          </ac:spMkLst>
        </pc:spChg>
        <pc:spChg chg="mod">
          <ac:chgData name="Oh HyeRin" userId="180d1c1ec794aa2f" providerId="LiveId" clId="{0500BE9E-52EB-423A-A041-9D8494A4EE12}" dt="2022-05-26T07:11:05.524" v="14493" actId="207"/>
          <ac:spMkLst>
            <pc:docMk/>
            <pc:sldMk cId="2414934165" sldId="256"/>
            <ac:spMk id="18" creationId="{838CA939-D70B-481D-BD05-C2AF6A3147B0}"/>
          </ac:spMkLst>
        </pc:spChg>
        <pc:spChg chg="mod">
          <ac:chgData name="Oh HyeRin" userId="180d1c1ec794aa2f" providerId="LiveId" clId="{0500BE9E-52EB-423A-A041-9D8494A4EE12}" dt="2022-05-26T07:11:05.524" v="14493" actId="207"/>
          <ac:spMkLst>
            <pc:docMk/>
            <pc:sldMk cId="2414934165" sldId="256"/>
            <ac:spMk id="21" creationId="{1E8C5A1B-6F27-4535-9BD5-6BBD751E2291}"/>
          </ac:spMkLst>
        </pc:spChg>
        <pc:spChg chg="del">
          <ac:chgData name="Oh HyeRin" userId="180d1c1ec794aa2f" providerId="LiveId" clId="{0500BE9E-52EB-423A-A041-9D8494A4EE12}" dt="2022-05-26T00:32:35.340" v="73" actId="478"/>
          <ac:spMkLst>
            <pc:docMk/>
            <pc:sldMk cId="2414934165" sldId="256"/>
            <ac:spMk id="23" creationId="{8BD1FA7F-E901-4E90-9E85-E6E693871EB2}"/>
          </ac:spMkLst>
        </pc:spChg>
        <pc:spChg chg="del">
          <ac:chgData name="Oh HyeRin" userId="180d1c1ec794aa2f" providerId="LiveId" clId="{0500BE9E-52EB-423A-A041-9D8494A4EE12}" dt="2022-05-26T00:32:36.209" v="74" actId="478"/>
          <ac:spMkLst>
            <pc:docMk/>
            <pc:sldMk cId="2414934165" sldId="256"/>
            <ac:spMk id="24" creationId="{F8077B01-19E0-4BD0-863E-BE19E8419DFB}"/>
          </ac:spMkLst>
        </pc:spChg>
      </pc:sldChg>
      <pc:sldChg chg="addSp delSp modSp mod ord">
        <pc:chgData name="Oh HyeRin" userId="180d1c1ec794aa2f" providerId="LiveId" clId="{0500BE9E-52EB-423A-A041-9D8494A4EE12}" dt="2022-05-26T07:09:41.158" v="14468" actId="20577"/>
        <pc:sldMkLst>
          <pc:docMk/>
          <pc:sldMk cId="1578232231" sldId="257"/>
        </pc:sldMkLst>
        <pc:spChg chg="mod">
          <ac:chgData name="Oh HyeRin" userId="180d1c1ec794aa2f" providerId="LiveId" clId="{0500BE9E-52EB-423A-A041-9D8494A4EE12}" dt="2022-05-26T01:51:27.025" v="1343"/>
          <ac:spMkLst>
            <pc:docMk/>
            <pc:sldMk cId="1578232231" sldId="257"/>
            <ac:spMk id="15" creationId="{8828752F-6417-4FAD-9AB8-5F0EA19444D5}"/>
          </ac:spMkLst>
        </pc:spChg>
        <pc:spChg chg="add mod">
          <ac:chgData name="Oh HyeRin" userId="180d1c1ec794aa2f" providerId="LiveId" clId="{0500BE9E-52EB-423A-A041-9D8494A4EE12}" dt="2022-05-26T04:18:56.205" v="5424" actId="1076"/>
          <ac:spMkLst>
            <pc:docMk/>
            <pc:sldMk cId="1578232231" sldId="257"/>
            <ac:spMk id="17" creationId="{72BAE316-FC3E-B3AF-3C72-FE10A16B54AE}"/>
          </ac:spMkLst>
        </pc:spChg>
        <pc:spChg chg="add mod">
          <ac:chgData name="Oh HyeRin" userId="180d1c1ec794aa2f" providerId="LiveId" clId="{0500BE9E-52EB-423A-A041-9D8494A4EE12}" dt="2022-05-26T04:18:56.205" v="5424" actId="1076"/>
          <ac:spMkLst>
            <pc:docMk/>
            <pc:sldMk cId="1578232231" sldId="257"/>
            <ac:spMk id="18" creationId="{2881E592-9F6D-3A22-8277-2DE0CB7613A7}"/>
          </ac:spMkLst>
        </pc:spChg>
        <pc:spChg chg="mod">
          <ac:chgData name="Oh HyeRin" userId="180d1c1ec794aa2f" providerId="LiveId" clId="{0500BE9E-52EB-423A-A041-9D8494A4EE12}" dt="2022-05-26T05:34:37.552" v="9733" actId="20577"/>
          <ac:spMkLst>
            <pc:docMk/>
            <pc:sldMk cId="1578232231" sldId="257"/>
            <ac:spMk id="19" creationId="{FC017319-C8AB-43D6-8DE9-CC383D500140}"/>
          </ac:spMkLst>
        </pc:spChg>
        <pc:spChg chg="add del mod">
          <ac:chgData name="Oh HyeRin" userId="180d1c1ec794aa2f" providerId="LiveId" clId="{0500BE9E-52EB-423A-A041-9D8494A4EE12}" dt="2022-05-26T04:15:37.062" v="5058" actId="478"/>
          <ac:spMkLst>
            <pc:docMk/>
            <pc:sldMk cId="1578232231" sldId="257"/>
            <ac:spMk id="20" creationId="{4435A47C-F871-96B5-C0B8-104E8C0E02B9}"/>
          </ac:spMkLst>
        </pc:spChg>
        <pc:spChg chg="add del mod">
          <ac:chgData name="Oh HyeRin" userId="180d1c1ec794aa2f" providerId="LiveId" clId="{0500BE9E-52EB-423A-A041-9D8494A4EE12}" dt="2022-05-26T04:15:37.062" v="5058" actId="478"/>
          <ac:spMkLst>
            <pc:docMk/>
            <pc:sldMk cId="1578232231" sldId="257"/>
            <ac:spMk id="21" creationId="{73291C9B-8EAA-ABF8-A53A-C3E97A75F4A7}"/>
          </ac:spMkLst>
        </pc:spChg>
        <pc:spChg chg="add del mod">
          <ac:chgData name="Oh HyeRin" userId="180d1c1ec794aa2f" providerId="LiveId" clId="{0500BE9E-52EB-423A-A041-9D8494A4EE12}" dt="2022-05-26T04:19:32.745" v="5623" actId="478"/>
          <ac:spMkLst>
            <pc:docMk/>
            <pc:sldMk cId="1578232231" sldId="257"/>
            <ac:spMk id="26" creationId="{61BC7AE7-1365-8F27-97FA-3843F30820DD}"/>
          </ac:spMkLst>
        </pc:spChg>
        <pc:spChg chg="del">
          <ac:chgData name="Oh HyeRin" userId="180d1c1ec794aa2f" providerId="LiveId" clId="{0500BE9E-52EB-423A-A041-9D8494A4EE12}" dt="2022-05-26T00:58:35.487" v="204" actId="478"/>
          <ac:spMkLst>
            <pc:docMk/>
            <pc:sldMk cId="1578232231" sldId="257"/>
            <ac:spMk id="27" creationId="{499838C6-F506-4068-8DA8-7B3E281A0161}"/>
          </ac:spMkLst>
        </pc:spChg>
        <pc:spChg chg="del">
          <ac:chgData name="Oh HyeRin" userId="180d1c1ec794aa2f" providerId="LiveId" clId="{0500BE9E-52EB-423A-A041-9D8494A4EE12}" dt="2022-05-26T00:58:35.487" v="204" actId="478"/>
          <ac:spMkLst>
            <pc:docMk/>
            <pc:sldMk cId="1578232231" sldId="257"/>
            <ac:spMk id="28" creationId="{A9BDCA64-A574-45E2-81BC-B30F961DC984}"/>
          </ac:spMkLst>
        </pc:spChg>
        <pc:spChg chg="add mod">
          <ac:chgData name="Oh HyeRin" userId="180d1c1ec794aa2f" providerId="LiveId" clId="{0500BE9E-52EB-423A-A041-9D8494A4EE12}" dt="2022-05-26T04:27:01.632" v="6034" actId="20577"/>
          <ac:spMkLst>
            <pc:docMk/>
            <pc:sldMk cId="1578232231" sldId="257"/>
            <ac:spMk id="29" creationId="{5F6055BC-6F8B-D274-8B43-717497DA4BB1}"/>
          </ac:spMkLst>
        </pc:spChg>
        <pc:spChg chg="add mod">
          <ac:chgData name="Oh HyeRin" userId="180d1c1ec794aa2f" providerId="LiveId" clId="{0500BE9E-52EB-423A-A041-9D8494A4EE12}" dt="2022-05-26T04:17:32.568" v="5288" actId="1035"/>
          <ac:spMkLst>
            <pc:docMk/>
            <pc:sldMk cId="1578232231" sldId="257"/>
            <ac:spMk id="30" creationId="{7E24177D-09E1-42A5-37C4-9D0ED5654EE0}"/>
          </ac:spMkLst>
        </pc:spChg>
        <pc:spChg chg="mod">
          <ac:chgData name="Oh HyeRin" userId="180d1c1ec794aa2f" providerId="LiveId" clId="{0500BE9E-52EB-423A-A041-9D8494A4EE12}" dt="2022-05-26T04:17:26.712" v="5262" actId="1036"/>
          <ac:spMkLst>
            <pc:docMk/>
            <pc:sldMk cId="1578232231" sldId="257"/>
            <ac:spMk id="32" creationId="{06F024C9-FB96-467B-AF72-65EEF1B1F8CC}"/>
          </ac:spMkLst>
        </pc:spChg>
        <pc:spChg chg="add mod">
          <ac:chgData name="Oh HyeRin" userId="180d1c1ec794aa2f" providerId="LiveId" clId="{0500BE9E-52EB-423A-A041-9D8494A4EE12}" dt="2022-05-26T04:19:14.952" v="5528" actId="1038"/>
          <ac:spMkLst>
            <pc:docMk/>
            <pc:sldMk cId="1578232231" sldId="257"/>
            <ac:spMk id="33" creationId="{027AFED0-624E-0645-571C-BD27B3A2B143}"/>
          </ac:spMkLst>
        </pc:spChg>
        <pc:spChg chg="add mod">
          <ac:chgData name="Oh HyeRin" userId="180d1c1ec794aa2f" providerId="LiveId" clId="{0500BE9E-52EB-423A-A041-9D8494A4EE12}" dt="2022-05-26T07:09:41.158" v="14468" actId="20577"/>
          <ac:spMkLst>
            <pc:docMk/>
            <pc:sldMk cId="1578232231" sldId="257"/>
            <ac:spMk id="34" creationId="{A1CB1049-A52D-8C27-5E78-105565FAF18A}"/>
          </ac:spMkLst>
        </pc:spChg>
        <pc:spChg chg="add mod">
          <ac:chgData name="Oh HyeRin" userId="180d1c1ec794aa2f" providerId="LiveId" clId="{0500BE9E-52EB-423A-A041-9D8494A4EE12}" dt="2022-05-26T04:26:38.171" v="6028" actId="20577"/>
          <ac:spMkLst>
            <pc:docMk/>
            <pc:sldMk cId="1578232231" sldId="257"/>
            <ac:spMk id="35" creationId="{6B85A0E7-BC41-D4BF-9E39-93FB0B605E52}"/>
          </ac:spMkLst>
        </pc:spChg>
        <pc:spChg chg="mod">
          <ac:chgData name="Oh HyeRin" userId="180d1c1ec794aa2f" providerId="LiveId" clId="{0500BE9E-52EB-423A-A041-9D8494A4EE12}" dt="2022-05-26T04:17:26.712" v="5262" actId="1036"/>
          <ac:spMkLst>
            <pc:docMk/>
            <pc:sldMk cId="1578232231" sldId="257"/>
            <ac:spMk id="38" creationId="{86C0251D-5BFA-4B24-AB98-D9D737693772}"/>
          </ac:spMkLst>
        </pc:spChg>
        <pc:spChg chg="del">
          <ac:chgData name="Oh HyeRin" userId="180d1c1ec794aa2f" providerId="LiveId" clId="{0500BE9E-52EB-423A-A041-9D8494A4EE12}" dt="2022-05-26T00:57:51.541" v="172" actId="478"/>
          <ac:spMkLst>
            <pc:docMk/>
            <pc:sldMk cId="1578232231" sldId="257"/>
            <ac:spMk id="39" creationId="{847F322A-A7F4-4180-AFE0-74B30438D6BE}"/>
          </ac:spMkLst>
        </pc:spChg>
        <pc:spChg chg="del mod">
          <ac:chgData name="Oh HyeRin" userId="180d1c1ec794aa2f" providerId="LiveId" clId="{0500BE9E-52EB-423A-A041-9D8494A4EE12}" dt="2022-05-26T04:11:48.496" v="4771" actId="478"/>
          <ac:spMkLst>
            <pc:docMk/>
            <pc:sldMk cId="1578232231" sldId="257"/>
            <ac:spMk id="40" creationId="{03D0507D-3FEB-4EF2-B58C-22883EE3F68F}"/>
          </ac:spMkLst>
        </pc:spChg>
        <pc:spChg chg="mod">
          <ac:chgData name="Oh HyeRin" userId="180d1c1ec794aa2f" providerId="LiveId" clId="{0500BE9E-52EB-423A-A041-9D8494A4EE12}" dt="2022-05-26T07:09:37.347" v="14458" actId="20577"/>
          <ac:spMkLst>
            <pc:docMk/>
            <pc:sldMk cId="1578232231" sldId="257"/>
            <ac:spMk id="43" creationId="{3AF21B5D-1BAA-4959-95FD-C8215577F39F}"/>
          </ac:spMkLst>
        </pc:spChg>
        <pc:picChg chg="add mod modCrop">
          <ac:chgData name="Oh HyeRin" userId="180d1c1ec794aa2f" providerId="LiveId" clId="{0500BE9E-52EB-423A-A041-9D8494A4EE12}" dt="2022-05-26T04:16:09.163" v="5118" actId="1038"/>
          <ac:picMkLst>
            <pc:docMk/>
            <pc:sldMk cId="1578232231" sldId="257"/>
            <ac:picMk id="4" creationId="{3FA0B079-DE51-3793-2070-AA44EFE1BFB6}"/>
          </ac:picMkLst>
        </pc:picChg>
        <pc:picChg chg="add mod modCrop">
          <ac:chgData name="Oh HyeRin" userId="180d1c1ec794aa2f" providerId="LiveId" clId="{0500BE9E-52EB-423A-A041-9D8494A4EE12}" dt="2022-05-26T04:14:45.942" v="4909" actId="1038"/>
          <ac:picMkLst>
            <pc:docMk/>
            <pc:sldMk cId="1578232231" sldId="257"/>
            <ac:picMk id="8" creationId="{2A186C0A-0AFA-0FCF-7A1D-F52CDB34ED4F}"/>
          </ac:picMkLst>
        </pc:picChg>
        <pc:cxnChg chg="mod">
          <ac:chgData name="Oh HyeRin" userId="180d1c1ec794aa2f" providerId="LiveId" clId="{0500BE9E-52EB-423A-A041-9D8494A4EE12}" dt="2022-05-26T01:51:28.756" v="1344" actId="14100"/>
          <ac:cxnSpMkLst>
            <pc:docMk/>
            <pc:sldMk cId="1578232231" sldId="257"/>
            <ac:cxnSpMk id="3" creationId="{DAF28314-9F78-472F-B7F2-841CDD71A718}"/>
          </ac:cxnSpMkLst>
        </pc:cxnChg>
        <pc:cxnChg chg="add mod">
          <ac:chgData name="Oh HyeRin" userId="180d1c1ec794aa2f" providerId="LiveId" clId="{0500BE9E-52EB-423A-A041-9D8494A4EE12}" dt="2022-05-26T04:17:42.310" v="5290" actId="1076"/>
          <ac:cxnSpMkLst>
            <pc:docMk/>
            <pc:sldMk cId="1578232231" sldId="257"/>
            <ac:cxnSpMk id="31" creationId="{002C4998-E4ED-90DD-5471-80F0DBB57AF5}"/>
          </ac:cxnSpMkLst>
        </pc:cxnChg>
        <pc:cxnChg chg="add mod">
          <ac:chgData name="Oh HyeRin" userId="180d1c1ec794aa2f" providerId="LiveId" clId="{0500BE9E-52EB-423A-A041-9D8494A4EE12}" dt="2022-05-26T04:20:06.580" v="5711" actId="1038"/>
          <ac:cxnSpMkLst>
            <pc:docMk/>
            <pc:sldMk cId="1578232231" sldId="257"/>
            <ac:cxnSpMk id="36" creationId="{913AA416-287C-F8FF-BF86-622DE763D9B6}"/>
          </ac:cxnSpMkLst>
        </pc:cxnChg>
        <pc:cxnChg chg="del mod">
          <ac:chgData name="Oh HyeRin" userId="180d1c1ec794aa2f" providerId="LiveId" clId="{0500BE9E-52EB-423A-A041-9D8494A4EE12}" dt="2022-05-26T04:15:42.882" v="5059" actId="478"/>
          <ac:cxnSpMkLst>
            <pc:docMk/>
            <pc:sldMk cId="1578232231" sldId="257"/>
            <ac:cxnSpMk id="47" creationId="{06665E68-EF2D-4373-ABB3-1E154703C6E1}"/>
          </ac:cxnSpMkLst>
        </pc:cxnChg>
      </pc:sldChg>
      <pc:sldChg chg="add del ord">
        <pc:chgData name="Oh HyeRin" userId="180d1c1ec794aa2f" providerId="LiveId" clId="{0500BE9E-52EB-423A-A041-9D8494A4EE12}" dt="2022-05-26T01:34:49.604" v="1270" actId="47"/>
        <pc:sldMkLst>
          <pc:docMk/>
          <pc:sldMk cId="2284161742" sldId="258"/>
        </pc:sldMkLst>
      </pc:sldChg>
      <pc:sldChg chg="delSp modSp mod ord">
        <pc:chgData name="Oh HyeRin" userId="180d1c1ec794aa2f" providerId="LiveId" clId="{0500BE9E-52EB-423A-A041-9D8494A4EE12}" dt="2022-05-26T04:30:18.731" v="6214" actId="478"/>
        <pc:sldMkLst>
          <pc:docMk/>
          <pc:sldMk cId="302096438" sldId="259"/>
        </pc:sldMkLst>
        <pc:spChg chg="mod">
          <ac:chgData name="Oh HyeRin" userId="180d1c1ec794aa2f" providerId="LiveId" clId="{0500BE9E-52EB-423A-A041-9D8494A4EE12}" dt="2022-05-26T01:15:10.196" v="581"/>
          <ac:spMkLst>
            <pc:docMk/>
            <pc:sldMk cId="302096438" sldId="259"/>
            <ac:spMk id="2" creationId="{DF52E861-71AE-4DB5-800E-6EA225CFD66C}"/>
          </ac:spMkLst>
        </pc:spChg>
        <pc:spChg chg="del mod">
          <ac:chgData name="Oh HyeRin" userId="180d1c1ec794aa2f" providerId="LiveId" clId="{0500BE9E-52EB-423A-A041-9D8494A4EE12}" dt="2022-05-26T04:30:18.731" v="6214" actId="478"/>
          <ac:spMkLst>
            <pc:docMk/>
            <pc:sldMk cId="302096438" sldId="259"/>
            <ac:spMk id="19" creationId="{B9724CD9-0CB3-4C3F-8A95-16583FA2BD54}"/>
          </ac:spMkLst>
        </pc:spChg>
      </pc:sldChg>
      <pc:sldChg chg="del">
        <pc:chgData name="Oh HyeRin" userId="180d1c1ec794aa2f" providerId="LiveId" clId="{0500BE9E-52EB-423A-A041-9D8494A4EE12}" dt="2022-05-26T06:45:05.661" v="13401" actId="47"/>
        <pc:sldMkLst>
          <pc:docMk/>
          <pc:sldMk cId="1227527463" sldId="263"/>
        </pc:sldMkLst>
      </pc:sldChg>
      <pc:sldChg chg="addSp delSp modSp mod ord">
        <pc:chgData name="Oh HyeRin" userId="180d1c1ec794aa2f" providerId="LiveId" clId="{0500BE9E-52EB-423A-A041-9D8494A4EE12}" dt="2022-05-26T05:34:42.622" v="9735" actId="20577"/>
        <pc:sldMkLst>
          <pc:docMk/>
          <pc:sldMk cId="1819030336" sldId="264"/>
        </pc:sldMkLst>
        <pc:spChg chg="mod">
          <ac:chgData name="Oh HyeRin" userId="180d1c1ec794aa2f" providerId="LiveId" clId="{0500BE9E-52EB-423A-A041-9D8494A4EE12}" dt="2022-05-26T01:23:54.933" v="771"/>
          <ac:spMkLst>
            <pc:docMk/>
            <pc:sldMk cId="1819030336" sldId="264"/>
            <ac:spMk id="4" creationId="{FC0B4B84-B528-463E-B282-2F38B463381C}"/>
          </ac:spMkLst>
        </pc:spChg>
        <pc:spChg chg="del">
          <ac:chgData name="Oh HyeRin" userId="180d1c1ec794aa2f" providerId="LiveId" clId="{0500BE9E-52EB-423A-A041-9D8494A4EE12}" dt="2022-05-26T01:56:44.238" v="1469" actId="478"/>
          <ac:spMkLst>
            <pc:docMk/>
            <pc:sldMk cId="1819030336" sldId="264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1:56:44.238" v="1469" actId="478"/>
          <ac:spMkLst>
            <pc:docMk/>
            <pc:sldMk cId="1819030336" sldId="264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1:56:44.238" v="1469" actId="478"/>
          <ac:spMkLst>
            <pc:docMk/>
            <pc:sldMk cId="1819030336" sldId="264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1:56:44.238" v="1469" actId="478"/>
          <ac:spMkLst>
            <pc:docMk/>
            <pc:sldMk cId="1819030336" sldId="264"/>
            <ac:spMk id="11" creationId="{8079E764-9072-4F85-B0E7-6FF3196CEAB0}"/>
          </ac:spMkLst>
        </pc:spChg>
        <pc:spChg chg="mod">
          <ac:chgData name="Oh HyeRin" userId="180d1c1ec794aa2f" providerId="LiveId" clId="{0500BE9E-52EB-423A-A041-9D8494A4EE12}" dt="2022-05-26T01:51:12.685" v="1323" actId="20577"/>
          <ac:spMkLst>
            <pc:docMk/>
            <pc:sldMk cId="1819030336" sldId="264"/>
            <ac:spMk id="15" creationId="{8828752F-6417-4FAD-9AB8-5F0EA19444D5}"/>
          </ac:spMkLst>
        </pc:spChg>
        <pc:spChg chg="mod">
          <ac:chgData name="Oh HyeRin" userId="180d1c1ec794aa2f" providerId="LiveId" clId="{0500BE9E-52EB-423A-A041-9D8494A4EE12}" dt="2022-05-26T05:34:42.622" v="9735" actId="20577"/>
          <ac:spMkLst>
            <pc:docMk/>
            <pc:sldMk cId="1819030336" sldId="264"/>
            <ac:spMk id="19" creationId="{FC017319-C8AB-43D6-8DE9-CC383D500140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29" creationId="{DE5CA476-C52C-42F7-8D6C-891F994EA48F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30" creationId="{1E4AC2D3-7651-4EBB-B002-A65FA7CCF210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31" creationId="{7075F6CE-41B6-41C9-88BD-293ACFC337A6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32" creationId="{1323BEB5-09F2-4BB7-9648-A6AC216D455C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33" creationId="{E87B93B1-DB00-4367-9EB8-DF41C5CEEDA9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34" creationId="{1F4E6C92-E1A6-4730-881F-CF7AD44CAD4B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35" creationId="{E3E60378-F187-439E-981E-EF73896C789D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36" creationId="{22A7A23F-9A48-4143-B2E6-A6B295222EE8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38" creationId="{7D0458C8-C125-4FDC-B9E4-07915979016B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39" creationId="{A92FBA5B-7FDE-4907-A98F-05BE497B98F9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40" creationId="{99A670AE-DFFF-4F81-AA26-28FFEF793D65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41" creationId="{318C6BB4-1228-41EF-9A3C-22BA309CDDCB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42" creationId="{32A31E42-4B02-42CE-BC83-09C2EA3B06C3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43" creationId="{1E481335-4E0C-416D-8119-DAFF7B39187D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44" creationId="{EA29C7FD-0676-45EB-981D-FCF1C4D7CE96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45" creationId="{82C617F7-5629-483F-8F5B-D70DD07D6BB5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46" creationId="{C869F034-E4E8-4281-BE53-29EF432EA87D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47" creationId="{5375C29A-33AE-4AE4-A094-C88DF934AB7A}"/>
          </ac:spMkLst>
        </pc:spChg>
        <pc:spChg chg="del mod">
          <ac:chgData name="Oh HyeRin" userId="180d1c1ec794aa2f" providerId="LiveId" clId="{0500BE9E-52EB-423A-A041-9D8494A4EE12}" dt="2022-05-26T01:31:26.147" v="941" actId="478"/>
          <ac:spMkLst>
            <pc:docMk/>
            <pc:sldMk cId="1819030336" sldId="264"/>
            <ac:spMk id="48" creationId="{AB6981CB-87B1-4439-8B0C-DC595B6108D1}"/>
          </ac:spMkLst>
        </pc:spChg>
        <pc:spChg chg="del">
          <ac:chgData name="Oh HyeRin" userId="180d1c1ec794aa2f" providerId="LiveId" clId="{0500BE9E-52EB-423A-A041-9D8494A4EE12}" dt="2022-05-26T01:26:23.780" v="772" actId="478"/>
          <ac:spMkLst>
            <pc:docMk/>
            <pc:sldMk cId="1819030336" sldId="264"/>
            <ac:spMk id="50" creationId="{A4D98FCB-C17C-48D1-A831-89272645B557}"/>
          </ac:spMkLst>
        </pc:spChg>
        <pc:spChg chg="add mod">
          <ac:chgData name="Oh HyeRin" userId="180d1c1ec794aa2f" providerId="LiveId" clId="{0500BE9E-52EB-423A-A041-9D8494A4EE12}" dt="2022-05-26T04:06:53.246" v="4733" actId="207"/>
          <ac:spMkLst>
            <pc:docMk/>
            <pc:sldMk cId="1819030336" sldId="264"/>
            <ac:spMk id="55" creationId="{FB9DCBEA-2FA3-3332-179C-4C60630A1DC7}"/>
          </ac:spMkLst>
        </pc:spChg>
        <pc:spChg chg="add mod">
          <ac:chgData name="Oh HyeRin" userId="180d1c1ec794aa2f" providerId="LiveId" clId="{0500BE9E-52EB-423A-A041-9D8494A4EE12}" dt="2022-05-26T04:06:53.246" v="4733" actId="207"/>
          <ac:spMkLst>
            <pc:docMk/>
            <pc:sldMk cId="1819030336" sldId="264"/>
            <ac:spMk id="56" creationId="{E25F0FBC-DDA0-50CD-E580-64820BE04FB9}"/>
          </ac:spMkLst>
        </pc:spChg>
        <pc:spChg chg="add mod">
          <ac:chgData name="Oh HyeRin" userId="180d1c1ec794aa2f" providerId="LiveId" clId="{0500BE9E-52EB-423A-A041-9D8494A4EE12}" dt="2022-05-26T04:06:53.246" v="4733" actId="207"/>
          <ac:spMkLst>
            <pc:docMk/>
            <pc:sldMk cId="1819030336" sldId="264"/>
            <ac:spMk id="65" creationId="{CE8290B6-7BF3-4969-8F5E-92415BACDBC4}"/>
          </ac:spMkLst>
        </pc:spChg>
        <pc:spChg chg="add mod">
          <ac:chgData name="Oh HyeRin" userId="180d1c1ec794aa2f" providerId="LiveId" clId="{0500BE9E-52EB-423A-A041-9D8494A4EE12}" dt="2022-05-26T04:06:53.246" v="4733" actId="207"/>
          <ac:spMkLst>
            <pc:docMk/>
            <pc:sldMk cId="1819030336" sldId="264"/>
            <ac:spMk id="68" creationId="{15C01951-79EF-A1F4-2676-B5183436F245}"/>
          </ac:spMkLst>
        </pc:spChg>
        <pc:spChg chg="add mod">
          <ac:chgData name="Oh HyeRin" userId="180d1c1ec794aa2f" providerId="LiveId" clId="{0500BE9E-52EB-423A-A041-9D8494A4EE12}" dt="2022-05-26T04:06:53.246" v="4733" actId="207"/>
          <ac:spMkLst>
            <pc:docMk/>
            <pc:sldMk cId="1819030336" sldId="264"/>
            <ac:spMk id="69" creationId="{8C635C72-8003-EC9C-2FCF-DBFACFD5BCA4}"/>
          </ac:spMkLst>
        </pc:spChg>
        <pc:spChg chg="add mod">
          <ac:chgData name="Oh HyeRin" userId="180d1c1ec794aa2f" providerId="LiveId" clId="{0500BE9E-52EB-423A-A041-9D8494A4EE12}" dt="2022-05-26T04:06:40.797" v="4731" actId="207"/>
          <ac:spMkLst>
            <pc:docMk/>
            <pc:sldMk cId="1819030336" sldId="264"/>
            <ac:spMk id="70" creationId="{9B0F7507-A3B3-A31D-87C0-41E74B055F97}"/>
          </ac:spMkLst>
        </pc:spChg>
        <pc:spChg chg="add mod">
          <ac:chgData name="Oh HyeRin" userId="180d1c1ec794aa2f" providerId="LiveId" clId="{0500BE9E-52EB-423A-A041-9D8494A4EE12}" dt="2022-05-26T04:06:40.797" v="4731" actId="207"/>
          <ac:spMkLst>
            <pc:docMk/>
            <pc:sldMk cId="1819030336" sldId="264"/>
            <ac:spMk id="71" creationId="{1EFEDAD6-93FE-7C74-E05C-1CDFAEDE99C7}"/>
          </ac:spMkLst>
        </pc:spChg>
        <pc:spChg chg="add mod">
          <ac:chgData name="Oh HyeRin" userId="180d1c1ec794aa2f" providerId="LiveId" clId="{0500BE9E-52EB-423A-A041-9D8494A4EE12}" dt="2022-05-26T04:06:40.797" v="4731" actId="207"/>
          <ac:spMkLst>
            <pc:docMk/>
            <pc:sldMk cId="1819030336" sldId="264"/>
            <ac:spMk id="72" creationId="{ECBE3A88-793B-EA5E-5E7E-678764C81C0F}"/>
          </ac:spMkLst>
        </pc:spChg>
        <pc:spChg chg="add mod">
          <ac:chgData name="Oh HyeRin" userId="180d1c1ec794aa2f" providerId="LiveId" clId="{0500BE9E-52EB-423A-A041-9D8494A4EE12}" dt="2022-05-26T04:06:40.797" v="4731" actId="207"/>
          <ac:spMkLst>
            <pc:docMk/>
            <pc:sldMk cId="1819030336" sldId="264"/>
            <ac:spMk id="73" creationId="{6169B2EA-7AA7-2D40-6C49-3CEA529A24E6}"/>
          </ac:spMkLst>
        </pc:spChg>
        <pc:spChg chg="add mod">
          <ac:chgData name="Oh HyeRin" userId="180d1c1ec794aa2f" providerId="LiveId" clId="{0500BE9E-52EB-423A-A041-9D8494A4EE12}" dt="2022-05-26T04:06:40.797" v="4731" actId="207"/>
          <ac:spMkLst>
            <pc:docMk/>
            <pc:sldMk cId="1819030336" sldId="264"/>
            <ac:spMk id="74" creationId="{A73CC513-1CBC-906E-258E-712FA0BD14F4}"/>
          </ac:spMkLst>
        </pc:spChg>
        <pc:spChg chg="add mod">
          <ac:chgData name="Oh HyeRin" userId="180d1c1ec794aa2f" providerId="LiveId" clId="{0500BE9E-52EB-423A-A041-9D8494A4EE12}" dt="2022-05-26T04:06:40.797" v="4731" actId="207"/>
          <ac:spMkLst>
            <pc:docMk/>
            <pc:sldMk cId="1819030336" sldId="264"/>
            <ac:spMk id="75" creationId="{11908F71-4E5C-E613-B88A-77684F9C3230}"/>
          </ac:spMkLst>
        </pc:spChg>
        <pc:spChg chg="add mod">
          <ac:chgData name="Oh HyeRin" userId="180d1c1ec794aa2f" providerId="LiveId" clId="{0500BE9E-52EB-423A-A041-9D8494A4EE12}" dt="2022-05-26T04:06:40.797" v="4731" actId="207"/>
          <ac:spMkLst>
            <pc:docMk/>
            <pc:sldMk cId="1819030336" sldId="264"/>
            <ac:spMk id="76" creationId="{2B8203DA-6D71-FEE3-884A-C772EE6F15D9}"/>
          </ac:spMkLst>
        </pc:spChg>
        <pc:spChg chg="add mod">
          <ac:chgData name="Oh HyeRin" userId="180d1c1ec794aa2f" providerId="LiveId" clId="{0500BE9E-52EB-423A-A041-9D8494A4EE12}" dt="2022-05-26T04:06:40.797" v="4731" actId="207"/>
          <ac:spMkLst>
            <pc:docMk/>
            <pc:sldMk cId="1819030336" sldId="264"/>
            <ac:spMk id="77" creationId="{42461AB8-9691-1AF5-9AC8-FA05233506F4}"/>
          </ac:spMkLst>
        </pc:spChg>
        <pc:spChg chg="add del mod">
          <ac:chgData name="Oh HyeRin" userId="180d1c1ec794aa2f" providerId="LiveId" clId="{0500BE9E-52EB-423A-A041-9D8494A4EE12}" dt="2022-05-26T01:34:25.066" v="1250" actId="478"/>
          <ac:spMkLst>
            <pc:docMk/>
            <pc:sldMk cId="1819030336" sldId="264"/>
            <ac:spMk id="78" creationId="{00D4832F-3875-6B72-610F-AFA0EE2C9C38}"/>
          </ac:spMkLst>
        </pc:spChg>
        <pc:spChg chg="add del mod">
          <ac:chgData name="Oh HyeRin" userId="180d1c1ec794aa2f" providerId="LiveId" clId="{0500BE9E-52EB-423A-A041-9D8494A4EE12}" dt="2022-05-26T01:31:56.567" v="1025" actId="478"/>
          <ac:spMkLst>
            <pc:docMk/>
            <pc:sldMk cId="1819030336" sldId="264"/>
            <ac:spMk id="79" creationId="{0BD79F53-4D24-F33F-6DD3-9D5662FFC86C}"/>
          </ac:spMkLst>
        </pc:spChg>
        <pc:spChg chg="add del mod">
          <ac:chgData name="Oh HyeRin" userId="180d1c1ec794aa2f" providerId="LiveId" clId="{0500BE9E-52EB-423A-A041-9D8494A4EE12}" dt="2022-05-26T01:31:57.500" v="1026" actId="478"/>
          <ac:spMkLst>
            <pc:docMk/>
            <pc:sldMk cId="1819030336" sldId="264"/>
            <ac:spMk id="80" creationId="{DD0DECA6-6346-66A9-45C7-554826A437F3}"/>
          </ac:spMkLst>
        </pc:spChg>
        <pc:spChg chg="add mod">
          <ac:chgData name="Oh HyeRin" userId="180d1c1ec794aa2f" providerId="LiveId" clId="{0500BE9E-52EB-423A-A041-9D8494A4EE12}" dt="2022-05-26T04:06:40.797" v="4731" actId="207"/>
          <ac:spMkLst>
            <pc:docMk/>
            <pc:sldMk cId="1819030336" sldId="264"/>
            <ac:spMk id="81" creationId="{A82A356F-EA63-5882-67FD-0BCF5060DFC1}"/>
          </ac:spMkLst>
        </pc:spChg>
        <pc:spChg chg="add mod">
          <ac:chgData name="Oh HyeRin" userId="180d1c1ec794aa2f" providerId="LiveId" clId="{0500BE9E-52EB-423A-A041-9D8494A4EE12}" dt="2022-05-26T04:06:40.797" v="4731" actId="207"/>
          <ac:spMkLst>
            <pc:docMk/>
            <pc:sldMk cId="1819030336" sldId="264"/>
            <ac:spMk id="82" creationId="{5076E704-DE59-9828-6383-11BBCA6C05EF}"/>
          </ac:spMkLst>
        </pc:spChg>
        <pc:spChg chg="add del mod">
          <ac:chgData name="Oh HyeRin" userId="180d1c1ec794aa2f" providerId="LiveId" clId="{0500BE9E-52EB-423A-A041-9D8494A4EE12}" dt="2022-05-26T01:31:58.849" v="1027" actId="478"/>
          <ac:spMkLst>
            <pc:docMk/>
            <pc:sldMk cId="1819030336" sldId="264"/>
            <ac:spMk id="83" creationId="{DF1C27A8-C3DF-25C5-3D05-066E0139B734}"/>
          </ac:spMkLst>
        </pc:spChg>
        <pc:spChg chg="add del mod">
          <ac:chgData name="Oh HyeRin" userId="180d1c1ec794aa2f" providerId="LiveId" clId="{0500BE9E-52EB-423A-A041-9D8494A4EE12}" dt="2022-05-26T01:31:59.029" v="1028" actId="478"/>
          <ac:spMkLst>
            <pc:docMk/>
            <pc:sldMk cId="1819030336" sldId="264"/>
            <ac:spMk id="84" creationId="{3F273877-8B68-FEAD-C63F-4B0E3BB9776F}"/>
          </ac:spMkLst>
        </pc:spChg>
        <pc:spChg chg="add mod">
          <ac:chgData name="Oh HyeRin" userId="180d1c1ec794aa2f" providerId="LiveId" clId="{0500BE9E-52EB-423A-A041-9D8494A4EE12}" dt="2022-05-26T01:56:45.924" v="1470"/>
          <ac:spMkLst>
            <pc:docMk/>
            <pc:sldMk cId="1819030336" sldId="264"/>
            <ac:spMk id="85" creationId="{26148E36-CE80-C06E-2965-B002C1BC4BDF}"/>
          </ac:spMkLst>
        </pc:spChg>
        <pc:spChg chg="add mod">
          <ac:chgData name="Oh HyeRin" userId="180d1c1ec794aa2f" providerId="LiveId" clId="{0500BE9E-52EB-423A-A041-9D8494A4EE12}" dt="2022-05-26T01:56:45.924" v="1470"/>
          <ac:spMkLst>
            <pc:docMk/>
            <pc:sldMk cId="1819030336" sldId="264"/>
            <ac:spMk id="86" creationId="{FD48AA2C-17FC-7B5A-F1B7-593C0C8CF3C0}"/>
          </ac:spMkLst>
        </pc:spChg>
        <pc:spChg chg="add mod">
          <ac:chgData name="Oh HyeRin" userId="180d1c1ec794aa2f" providerId="LiveId" clId="{0500BE9E-52EB-423A-A041-9D8494A4EE12}" dt="2022-05-26T01:56:45.924" v="1470"/>
          <ac:spMkLst>
            <pc:docMk/>
            <pc:sldMk cId="1819030336" sldId="264"/>
            <ac:spMk id="87" creationId="{CA5B7985-3CE2-32C8-D94E-5849C8711712}"/>
          </ac:spMkLst>
        </pc:spChg>
        <pc:spChg chg="add mod">
          <ac:chgData name="Oh HyeRin" userId="180d1c1ec794aa2f" providerId="LiveId" clId="{0500BE9E-52EB-423A-A041-9D8494A4EE12}" dt="2022-05-26T01:56:45.924" v="1470"/>
          <ac:spMkLst>
            <pc:docMk/>
            <pc:sldMk cId="1819030336" sldId="264"/>
            <ac:spMk id="88" creationId="{C1BADD91-C1C5-A83A-B537-DA928781D913}"/>
          </ac:spMkLst>
        </pc:spChg>
        <pc:spChg chg="add mod">
          <ac:chgData name="Oh HyeRin" userId="180d1c1ec794aa2f" providerId="LiveId" clId="{0500BE9E-52EB-423A-A041-9D8494A4EE12}" dt="2022-05-26T01:56:45.924" v="1470"/>
          <ac:spMkLst>
            <pc:docMk/>
            <pc:sldMk cId="1819030336" sldId="264"/>
            <ac:spMk id="89" creationId="{7A3D94E7-3A7A-B2FD-E0C1-1032DE70B4AE}"/>
          </ac:spMkLst>
        </pc:spChg>
        <pc:spChg chg="add mod">
          <ac:chgData name="Oh HyeRin" userId="180d1c1ec794aa2f" providerId="LiveId" clId="{0500BE9E-52EB-423A-A041-9D8494A4EE12}" dt="2022-05-26T01:56:45.924" v="1470"/>
          <ac:spMkLst>
            <pc:docMk/>
            <pc:sldMk cId="1819030336" sldId="264"/>
            <ac:spMk id="90" creationId="{D5999AB1-B371-46CE-A6B0-1E0DFB9E8F92}"/>
          </ac:spMkLst>
        </pc:spChg>
        <pc:grpChg chg="del mod">
          <ac:chgData name="Oh HyeRin" userId="180d1c1ec794aa2f" providerId="LiveId" clId="{0500BE9E-52EB-423A-A041-9D8494A4EE12}" dt="2022-05-26T01:31:26.147" v="941" actId="478"/>
          <ac:grpSpMkLst>
            <pc:docMk/>
            <pc:sldMk cId="1819030336" sldId="264"/>
            <ac:grpSpMk id="49" creationId="{624496A2-7D4E-4AC9-B1FF-A775366BC779}"/>
          </ac:grpSpMkLst>
        </pc:grpChg>
        <pc:grpChg chg="del mod">
          <ac:chgData name="Oh HyeRin" userId="180d1c1ec794aa2f" providerId="LiveId" clId="{0500BE9E-52EB-423A-A041-9D8494A4EE12}" dt="2022-05-26T01:31:26.147" v="941" actId="478"/>
          <ac:grpSpMkLst>
            <pc:docMk/>
            <pc:sldMk cId="1819030336" sldId="264"/>
            <ac:grpSpMk id="61" creationId="{C7E6EE1A-DDC3-4D87-A542-11EBD5DD0056}"/>
          </ac:grpSpMkLst>
        </pc:grpChg>
        <pc:grpChg chg="del mod">
          <ac:chgData name="Oh HyeRin" userId="180d1c1ec794aa2f" providerId="LiveId" clId="{0500BE9E-52EB-423A-A041-9D8494A4EE12}" dt="2022-05-26T01:31:26.147" v="941" actId="478"/>
          <ac:grpSpMkLst>
            <pc:docMk/>
            <pc:sldMk cId="1819030336" sldId="264"/>
            <ac:grpSpMk id="64" creationId="{F1937D0E-F947-43A1-B468-0217EBB7D17A}"/>
          </ac:grpSpMkLst>
        </pc:grpChg>
        <pc:picChg chg="del">
          <ac:chgData name="Oh HyeRin" userId="180d1c1ec794aa2f" providerId="LiveId" clId="{0500BE9E-52EB-423A-A041-9D8494A4EE12}" dt="2022-05-26T01:31:09.288" v="940" actId="478"/>
          <ac:picMkLst>
            <pc:docMk/>
            <pc:sldMk cId="1819030336" sldId="264"/>
            <ac:picMk id="12" creationId="{B2760219-1380-4295-AA46-6711D946779E}"/>
          </ac:picMkLst>
        </pc:picChg>
        <pc:cxnChg chg="mod">
          <ac:chgData name="Oh HyeRin" userId="180d1c1ec794aa2f" providerId="LiveId" clId="{0500BE9E-52EB-423A-A041-9D8494A4EE12}" dt="2022-05-26T01:51:15.961" v="1324" actId="14100"/>
          <ac:cxnSpMkLst>
            <pc:docMk/>
            <pc:sldMk cId="1819030336" sldId="264"/>
            <ac:cxnSpMk id="3" creationId="{DAF28314-9F78-472F-B7F2-841CDD71A718}"/>
          </ac:cxnSpMkLst>
        </pc:cxnChg>
        <pc:cxnChg chg="add mod">
          <ac:chgData name="Oh HyeRin" userId="180d1c1ec794aa2f" providerId="LiveId" clId="{0500BE9E-52EB-423A-A041-9D8494A4EE12}" dt="2022-05-26T01:34:33.976" v="1268" actId="1036"/>
          <ac:cxnSpMkLst>
            <pc:docMk/>
            <pc:sldMk cId="1819030336" sldId="264"/>
            <ac:cxnSpMk id="51" creationId="{A95DDA28-3ADB-136C-AB35-1CFE47CACDE8}"/>
          </ac:cxnSpMkLst>
        </pc:cxnChg>
        <pc:cxnChg chg="add mod">
          <ac:chgData name="Oh HyeRin" userId="180d1c1ec794aa2f" providerId="LiveId" clId="{0500BE9E-52EB-423A-A041-9D8494A4EE12}" dt="2022-05-26T01:34:33.976" v="1268" actId="1036"/>
          <ac:cxnSpMkLst>
            <pc:docMk/>
            <pc:sldMk cId="1819030336" sldId="264"/>
            <ac:cxnSpMk id="52" creationId="{74BB9681-83EF-8C99-4380-854FF45605DF}"/>
          </ac:cxnSpMkLst>
        </pc:cxnChg>
      </pc:sldChg>
      <pc:sldChg chg="modSp add del mod ord">
        <pc:chgData name="Oh HyeRin" userId="180d1c1ec794aa2f" providerId="LiveId" clId="{0500BE9E-52EB-423A-A041-9D8494A4EE12}" dt="2022-05-26T01:34:42.777" v="1269" actId="47"/>
        <pc:sldMkLst>
          <pc:docMk/>
          <pc:sldMk cId="1646158845" sldId="266"/>
        </pc:sldMkLst>
        <pc:spChg chg="mod">
          <ac:chgData name="Oh HyeRin" userId="180d1c1ec794aa2f" providerId="LiveId" clId="{0500BE9E-52EB-423A-A041-9D8494A4EE12}" dt="2022-05-26T01:30:45.737" v="937" actId="20577"/>
          <ac:spMkLst>
            <pc:docMk/>
            <pc:sldMk cId="1646158845" sldId="266"/>
            <ac:spMk id="19" creationId="{5F53B91B-B567-47C8-805C-D373CBD80426}"/>
          </ac:spMkLst>
        </pc:spChg>
      </pc:sldChg>
      <pc:sldChg chg="del">
        <pc:chgData name="Oh HyeRin" userId="180d1c1ec794aa2f" providerId="LiveId" clId="{0500BE9E-52EB-423A-A041-9D8494A4EE12}" dt="2022-05-26T01:04:56.728" v="326" actId="47"/>
        <pc:sldMkLst>
          <pc:docMk/>
          <pc:sldMk cId="2131003611" sldId="267"/>
        </pc:sldMkLst>
      </pc:sldChg>
      <pc:sldChg chg="addSp delSp modSp del mod">
        <pc:chgData name="Oh HyeRin" userId="180d1c1ec794aa2f" providerId="LiveId" clId="{0500BE9E-52EB-423A-A041-9D8494A4EE12}" dt="2022-05-26T06:45:05.661" v="13401" actId="47"/>
        <pc:sldMkLst>
          <pc:docMk/>
          <pc:sldMk cId="1169671156" sldId="268"/>
        </pc:sldMkLst>
        <pc:spChg chg="del">
          <ac:chgData name="Oh HyeRin" userId="180d1c1ec794aa2f" providerId="LiveId" clId="{0500BE9E-52EB-423A-A041-9D8494A4EE12}" dt="2022-05-26T01:57:05.566" v="1477" actId="478"/>
          <ac:spMkLst>
            <pc:docMk/>
            <pc:sldMk cId="1169671156" sldId="268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1:57:05.566" v="1477" actId="478"/>
          <ac:spMkLst>
            <pc:docMk/>
            <pc:sldMk cId="1169671156" sldId="268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1:57:05.566" v="1477" actId="478"/>
          <ac:spMkLst>
            <pc:docMk/>
            <pc:sldMk cId="1169671156" sldId="268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1:57:05.566" v="1477" actId="478"/>
          <ac:spMkLst>
            <pc:docMk/>
            <pc:sldMk cId="1169671156" sldId="268"/>
            <ac:spMk id="11" creationId="{8079E764-9072-4F85-B0E7-6FF3196CEAB0}"/>
          </ac:spMkLst>
        </pc:spChg>
        <pc:spChg chg="add mod">
          <ac:chgData name="Oh HyeRin" userId="180d1c1ec794aa2f" providerId="LiveId" clId="{0500BE9E-52EB-423A-A041-9D8494A4EE12}" dt="2022-05-26T01:57:05.995" v="1478"/>
          <ac:spMkLst>
            <pc:docMk/>
            <pc:sldMk cId="1169671156" sldId="268"/>
            <ac:spMk id="43" creationId="{F099F218-D3A3-DCE1-633A-AA779A73F63E}"/>
          </ac:spMkLst>
        </pc:spChg>
        <pc:spChg chg="add mod">
          <ac:chgData name="Oh HyeRin" userId="180d1c1ec794aa2f" providerId="LiveId" clId="{0500BE9E-52EB-423A-A041-9D8494A4EE12}" dt="2022-05-26T01:57:05.995" v="1478"/>
          <ac:spMkLst>
            <pc:docMk/>
            <pc:sldMk cId="1169671156" sldId="268"/>
            <ac:spMk id="44" creationId="{442B82ED-13F4-563A-2BE4-D8734BCB9236}"/>
          </ac:spMkLst>
        </pc:spChg>
        <pc:spChg chg="add mod">
          <ac:chgData name="Oh HyeRin" userId="180d1c1ec794aa2f" providerId="LiveId" clId="{0500BE9E-52EB-423A-A041-9D8494A4EE12}" dt="2022-05-26T01:57:05.995" v="1478"/>
          <ac:spMkLst>
            <pc:docMk/>
            <pc:sldMk cId="1169671156" sldId="268"/>
            <ac:spMk id="47" creationId="{C10BA7D2-1DA0-1698-A49A-5358E80E060A}"/>
          </ac:spMkLst>
        </pc:spChg>
        <pc:spChg chg="add mod">
          <ac:chgData name="Oh HyeRin" userId="180d1c1ec794aa2f" providerId="LiveId" clId="{0500BE9E-52EB-423A-A041-9D8494A4EE12}" dt="2022-05-26T01:57:05.995" v="1478"/>
          <ac:spMkLst>
            <pc:docMk/>
            <pc:sldMk cId="1169671156" sldId="268"/>
            <ac:spMk id="48" creationId="{B68BF2B4-B58C-BF4E-50FB-32F948CC978E}"/>
          </ac:spMkLst>
        </pc:spChg>
        <pc:spChg chg="add mod">
          <ac:chgData name="Oh HyeRin" userId="180d1c1ec794aa2f" providerId="LiveId" clId="{0500BE9E-52EB-423A-A041-9D8494A4EE12}" dt="2022-05-26T01:57:05.995" v="1478"/>
          <ac:spMkLst>
            <pc:docMk/>
            <pc:sldMk cId="1169671156" sldId="268"/>
            <ac:spMk id="52" creationId="{C0A61D74-DBA1-389E-82F3-BA2981BB56E9}"/>
          </ac:spMkLst>
        </pc:spChg>
        <pc:spChg chg="add mod">
          <ac:chgData name="Oh HyeRin" userId="180d1c1ec794aa2f" providerId="LiveId" clId="{0500BE9E-52EB-423A-A041-9D8494A4EE12}" dt="2022-05-26T01:57:05.995" v="1478"/>
          <ac:spMkLst>
            <pc:docMk/>
            <pc:sldMk cId="1169671156" sldId="268"/>
            <ac:spMk id="56" creationId="{A50D5B91-1874-9F4D-8FB2-2E773BF04D1F}"/>
          </ac:spMkLst>
        </pc:spChg>
      </pc:sldChg>
      <pc:sldChg chg="addSp delSp modSp mod ord modNotesTx">
        <pc:chgData name="Oh HyeRin" userId="180d1c1ec794aa2f" providerId="LiveId" clId="{0500BE9E-52EB-423A-A041-9D8494A4EE12}" dt="2022-05-26T06:56:46.360" v="13796" actId="14100"/>
        <pc:sldMkLst>
          <pc:docMk/>
          <pc:sldMk cId="717058506" sldId="270"/>
        </pc:sldMkLst>
        <pc:spChg chg="del">
          <ac:chgData name="Oh HyeRin" userId="180d1c1ec794aa2f" providerId="LiveId" clId="{0500BE9E-52EB-423A-A041-9D8494A4EE12}" dt="2022-05-26T01:57:10.936" v="1479" actId="478"/>
          <ac:spMkLst>
            <pc:docMk/>
            <pc:sldMk cId="717058506" sldId="270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1:57:10.936" v="1479" actId="478"/>
          <ac:spMkLst>
            <pc:docMk/>
            <pc:sldMk cId="717058506" sldId="270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1:57:10.936" v="1479" actId="478"/>
          <ac:spMkLst>
            <pc:docMk/>
            <pc:sldMk cId="717058506" sldId="270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1:57:10.936" v="1479" actId="478"/>
          <ac:spMkLst>
            <pc:docMk/>
            <pc:sldMk cId="717058506" sldId="270"/>
            <ac:spMk id="11" creationId="{8079E764-9072-4F85-B0E7-6FF3196CEAB0}"/>
          </ac:spMkLst>
        </pc:spChg>
        <pc:spChg chg="del">
          <ac:chgData name="Oh HyeRin" userId="180d1c1ec794aa2f" providerId="LiveId" clId="{0500BE9E-52EB-423A-A041-9D8494A4EE12}" dt="2022-05-26T04:34:43.239" v="6282" actId="478"/>
          <ac:spMkLst>
            <pc:docMk/>
            <pc:sldMk cId="717058506" sldId="270"/>
            <ac:spMk id="12" creationId="{98AD0518-356E-4E26-9C94-3A8C4D350A45}"/>
          </ac:spMkLst>
        </pc:spChg>
        <pc:spChg chg="del">
          <ac:chgData name="Oh HyeRin" userId="180d1c1ec794aa2f" providerId="LiveId" clId="{0500BE9E-52EB-423A-A041-9D8494A4EE12}" dt="2022-05-26T04:34:43.239" v="6282" actId="478"/>
          <ac:spMkLst>
            <pc:docMk/>
            <pc:sldMk cId="717058506" sldId="270"/>
            <ac:spMk id="13" creationId="{EC2A1FCE-3B0E-474B-A64B-8D3AE28B18C8}"/>
          </ac:spMkLst>
        </pc:spChg>
        <pc:spChg chg="mod">
          <ac:chgData name="Oh HyeRin" userId="180d1c1ec794aa2f" providerId="LiveId" clId="{0500BE9E-52EB-423A-A041-9D8494A4EE12}" dt="2022-05-26T04:57:49.321" v="6564" actId="20577"/>
          <ac:spMkLst>
            <pc:docMk/>
            <pc:sldMk cId="717058506" sldId="270"/>
            <ac:spMk id="15" creationId="{8828752F-6417-4FAD-9AB8-5F0EA19444D5}"/>
          </ac:spMkLst>
        </pc:spChg>
        <pc:spChg chg="mod">
          <ac:chgData name="Oh HyeRin" userId="180d1c1ec794aa2f" providerId="LiveId" clId="{0500BE9E-52EB-423A-A041-9D8494A4EE12}" dt="2022-05-26T06:47:09.244" v="13487" actId="20577"/>
          <ac:spMkLst>
            <pc:docMk/>
            <pc:sldMk cId="717058506" sldId="270"/>
            <ac:spMk id="19" creationId="{FC017319-C8AB-43D6-8DE9-CC383D500140}"/>
          </ac:spMkLst>
        </pc:spChg>
        <pc:spChg chg="add mod">
          <ac:chgData name="Oh HyeRin" userId="180d1c1ec794aa2f" providerId="LiveId" clId="{0500BE9E-52EB-423A-A041-9D8494A4EE12}" dt="2022-05-26T05:39:47.937" v="9956"/>
          <ac:spMkLst>
            <pc:docMk/>
            <pc:sldMk cId="717058506" sldId="270"/>
            <ac:spMk id="33" creationId="{D7FF657D-4EB3-B224-C51B-D8D76E589F7B}"/>
          </ac:spMkLst>
        </pc:spChg>
        <pc:spChg chg="add mod">
          <ac:chgData name="Oh HyeRin" userId="180d1c1ec794aa2f" providerId="LiveId" clId="{0500BE9E-52EB-423A-A041-9D8494A4EE12}" dt="2022-05-26T06:56:29.368" v="13793" actId="1038"/>
          <ac:spMkLst>
            <pc:docMk/>
            <pc:sldMk cId="717058506" sldId="270"/>
            <ac:spMk id="34" creationId="{C6BA7D3B-23BE-6421-4163-3B13B0FD1F78}"/>
          </ac:spMkLst>
        </pc:spChg>
        <pc:spChg chg="add mod">
          <ac:chgData name="Oh HyeRin" userId="180d1c1ec794aa2f" providerId="LiveId" clId="{0500BE9E-52EB-423A-A041-9D8494A4EE12}" dt="2022-05-26T06:56:29.368" v="13793" actId="1038"/>
          <ac:spMkLst>
            <pc:docMk/>
            <pc:sldMk cId="717058506" sldId="270"/>
            <ac:spMk id="35" creationId="{B3D6649B-8361-2B9E-EB3E-2444270B1F45}"/>
          </ac:spMkLst>
        </pc:spChg>
        <pc:spChg chg="del">
          <ac:chgData name="Oh HyeRin" userId="180d1c1ec794aa2f" providerId="LiveId" clId="{0500BE9E-52EB-423A-A041-9D8494A4EE12}" dt="2022-05-26T04:34:43.239" v="6282" actId="478"/>
          <ac:spMkLst>
            <pc:docMk/>
            <pc:sldMk cId="717058506" sldId="270"/>
            <ac:spMk id="36" creationId="{B5B95FDC-536C-416B-9DF4-98BC9A54B21A}"/>
          </ac:spMkLst>
        </pc:spChg>
        <pc:spChg chg="add mod">
          <ac:chgData name="Oh HyeRin" userId="180d1c1ec794aa2f" providerId="LiveId" clId="{0500BE9E-52EB-423A-A041-9D8494A4EE12}" dt="2022-05-26T06:56:29.368" v="13793" actId="1038"/>
          <ac:spMkLst>
            <pc:docMk/>
            <pc:sldMk cId="717058506" sldId="270"/>
            <ac:spMk id="36" creationId="{EC7EBC25-978C-AB98-598B-68A49179A0F5}"/>
          </ac:spMkLst>
        </pc:spChg>
        <pc:spChg chg="add mod">
          <ac:chgData name="Oh HyeRin" userId="180d1c1ec794aa2f" providerId="LiveId" clId="{0500BE9E-52EB-423A-A041-9D8494A4EE12}" dt="2022-05-26T06:56:29.368" v="13793" actId="1038"/>
          <ac:spMkLst>
            <pc:docMk/>
            <pc:sldMk cId="717058506" sldId="270"/>
            <ac:spMk id="37" creationId="{950CE947-F46A-9113-97B0-B7A1D7E85B4A}"/>
          </ac:spMkLst>
        </pc:spChg>
        <pc:spChg chg="add mod">
          <ac:chgData name="Oh HyeRin" userId="180d1c1ec794aa2f" providerId="LiveId" clId="{0500BE9E-52EB-423A-A041-9D8494A4EE12}" dt="2022-05-26T01:57:11.187" v="1480"/>
          <ac:spMkLst>
            <pc:docMk/>
            <pc:sldMk cId="717058506" sldId="270"/>
            <ac:spMk id="43" creationId="{59C60400-FAAC-CB91-6EAD-E1B786F15932}"/>
          </ac:spMkLst>
        </pc:spChg>
        <pc:spChg chg="add mod">
          <ac:chgData name="Oh HyeRin" userId="180d1c1ec794aa2f" providerId="LiveId" clId="{0500BE9E-52EB-423A-A041-9D8494A4EE12}" dt="2022-05-26T01:57:11.187" v="1480"/>
          <ac:spMkLst>
            <pc:docMk/>
            <pc:sldMk cId="717058506" sldId="270"/>
            <ac:spMk id="44" creationId="{17F72455-6D20-D0D7-A696-4DBBD81511B2}"/>
          </ac:spMkLst>
        </pc:spChg>
        <pc:spChg chg="add mod">
          <ac:chgData name="Oh HyeRin" userId="180d1c1ec794aa2f" providerId="LiveId" clId="{0500BE9E-52EB-423A-A041-9D8494A4EE12}" dt="2022-05-26T01:57:11.187" v="1480"/>
          <ac:spMkLst>
            <pc:docMk/>
            <pc:sldMk cId="717058506" sldId="270"/>
            <ac:spMk id="45" creationId="{A5466DAD-4046-6CCD-B207-53209F8096E9}"/>
          </ac:spMkLst>
        </pc:spChg>
        <pc:spChg chg="add mod">
          <ac:chgData name="Oh HyeRin" userId="180d1c1ec794aa2f" providerId="LiveId" clId="{0500BE9E-52EB-423A-A041-9D8494A4EE12}" dt="2022-05-26T01:57:11.187" v="1480"/>
          <ac:spMkLst>
            <pc:docMk/>
            <pc:sldMk cId="717058506" sldId="270"/>
            <ac:spMk id="46" creationId="{D414D308-1B09-2105-77C9-DCF32C91A193}"/>
          </ac:spMkLst>
        </pc:spChg>
        <pc:spChg chg="add mod">
          <ac:chgData name="Oh HyeRin" userId="180d1c1ec794aa2f" providerId="LiveId" clId="{0500BE9E-52EB-423A-A041-9D8494A4EE12}" dt="2022-05-26T01:57:11.187" v="1480"/>
          <ac:spMkLst>
            <pc:docMk/>
            <pc:sldMk cId="717058506" sldId="270"/>
            <ac:spMk id="47" creationId="{FD7AB5E4-C8D6-43A6-7239-9619793D297D}"/>
          </ac:spMkLst>
        </pc:spChg>
        <pc:spChg chg="del">
          <ac:chgData name="Oh HyeRin" userId="180d1c1ec794aa2f" providerId="LiveId" clId="{0500BE9E-52EB-423A-A041-9D8494A4EE12}" dt="2022-05-26T04:34:43.239" v="6282" actId="478"/>
          <ac:spMkLst>
            <pc:docMk/>
            <pc:sldMk cId="717058506" sldId="270"/>
            <ac:spMk id="49" creationId="{BB627D5A-11C2-45B7-B73E-8EE0BC8E0ED3}"/>
          </ac:spMkLst>
        </pc:spChg>
        <pc:spChg chg="del">
          <ac:chgData name="Oh HyeRin" userId="180d1c1ec794aa2f" providerId="LiveId" clId="{0500BE9E-52EB-423A-A041-9D8494A4EE12}" dt="2022-05-26T04:34:43.239" v="6282" actId="478"/>
          <ac:spMkLst>
            <pc:docMk/>
            <pc:sldMk cId="717058506" sldId="270"/>
            <ac:spMk id="50" creationId="{47E2F360-CFB7-4842-AFE0-D8C18B91B590}"/>
          </ac:spMkLst>
        </pc:spChg>
        <pc:spChg chg="del">
          <ac:chgData name="Oh HyeRin" userId="180d1c1ec794aa2f" providerId="LiveId" clId="{0500BE9E-52EB-423A-A041-9D8494A4EE12}" dt="2022-05-26T04:34:43.239" v="6282" actId="478"/>
          <ac:spMkLst>
            <pc:docMk/>
            <pc:sldMk cId="717058506" sldId="270"/>
            <ac:spMk id="51" creationId="{31291077-C0BB-4BA1-BABC-E97C550C4440}"/>
          </ac:spMkLst>
        </pc:spChg>
        <pc:spChg chg="mod">
          <ac:chgData name="Oh HyeRin" userId="180d1c1ec794aa2f" providerId="LiveId" clId="{0500BE9E-52EB-423A-A041-9D8494A4EE12}" dt="2022-05-26T04:08:35.534" v="4747" actId="20577"/>
          <ac:spMkLst>
            <pc:docMk/>
            <pc:sldMk cId="717058506" sldId="270"/>
            <ac:spMk id="52" creationId="{54772C81-E7A0-48D5-842A-C182B689F0F8}"/>
          </ac:spMkLst>
        </pc:spChg>
        <pc:spChg chg="del">
          <ac:chgData name="Oh HyeRin" userId="180d1c1ec794aa2f" providerId="LiveId" clId="{0500BE9E-52EB-423A-A041-9D8494A4EE12}" dt="2022-05-26T04:34:43.239" v="6282" actId="478"/>
          <ac:spMkLst>
            <pc:docMk/>
            <pc:sldMk cId="717058506" sldId="270"/>
            <ac:spMk id="53" creationId="{AFCC871F-B442-416B-BDD4-F4E42EFBFB2E}"/>
          </ac:spMkLst>
        </pc:spChg>
        <pc:spChg chg="del">
          <ac:chgData name="Oh HyeRin" userId="180d1c1ec794aa2f" providerId="LiveId" clId="{0500BE9E-52EB-423A-A041-9D8494A4EE12}" dt="2022-05-26T04:34:43.239" v="6282" actId="478"/>
          <ac:spMkLst>
            <pc:docMk/>
            <pc:sldMk cId="717058506" sldId="270"/>
            <ac:spMk id="54" creationId="{78CDADEF-214A-4CE2-BA76-3F79E6A82C86}"/>
          </ac:spMkLst>
        </pc:spChg>
        <pc:spChg chg="del">
          <ac:chgData name="Oh HyeRin" userId="180d1c1ec794aa2f" providerId="LiveId" clId="{0500BE9E-52EB-423A-A041-9D8494A4EE12}" dt="2022-05-26T04:34:43.239" v="6282" actId="478"/>
          <ac:spMkLst>
            <pc:docMk/>
            <pc:sldMk cId="717058506" sldId="270"/>
            <ac:spMk id="55" creationId="{B722F6F8-6E45-4DA3-8AE6-4A5F5A818E37}"/>
          </ac:spMkLst>
        </pc:spChg>
        <pc:spChg chg="del">
          <ac:chgData name="Oh HyeRin" userId="180d1c1ec794aa2f" providerId="LiveId" clId="{0500BE9E-52EB-423A-A041-9D8494A4EE12}" dt="2022-05-26T04:34:43.239" v="6282" actId="478"/>
          <ac:spMkLst>
            <pc:docMk/>
            <pc:sldMk cId="717058506" sldId="270"/>
            <ac:spMk id="57" creationId="{8A465B44-E64B-4217-87B9-5C93761DFB7E}"/>
          </ac:spMkLst>
        </pc:spChg>
        <pc:spChg chg="del">
          <ac:chgData name="Oh HyeRin" userId="180d1c1ec794aa2f" providerId="LiveId" clId="{0500BE9E-52EB-423A-A041-9D8494A4EE12}" dt="2022-05-26T04:34:43.239" v="6282" actId="478"/>
          <ac:spMkLst>
            <pc:docMk/>
            <pc:sldMk cId="717058506" sldId="270"/>
            <ac:spMk id="58" creationId="{1E1067D6-87E9-497B-8933-2CF07F5CDD04}"/>
          </ac:spMkLst>
        </pc:spChg>
        <pc:spChg chg="del">
          <ac:chgData name="Oh HyeRin" userId="180d1c1ec794aa2f" providerId="LiveId" clId="{0500BE9E-52EB-423A-A041-9D8494A4EE12}" dt="2022-05-26T04:34:43.239" v="6282" actId="478"/>
          <ac:spMkLst>
            <pc:docMk/>
            <pc:sldMk cId="717058506" sldId="270"/>
            <ac:spMk id="59" creationId="{E4B74AC4-8BD5-493A-AEE4-D15D52D67728}"/>
          </ac:spMkLst>
        </pc:spChg>
        <pc:spChg chg="add del mod">
          <ac:chgData name="Oh HyeRin" userId="180d1c1ec794aa2f" providerId="LiveId" clId="{0500BE9E-52EB-423A-A041-9D8494A4EE12}" dt="2022-05-26T05:04:15.021" v="6777"/>
          <ac:spMkLst>
            <pc:docMk/>
            <pc:sldMk cId="717058506" sldId="270"/>
            <ac:spMk id="61" creationId="{02ACD3D1-6989-42D6-932F-15703B10F85E}"/>
          </ac:spMkLst>
        </pc:spChg>
        <pc:spChg chg="add del mod">
          <ac:chgData name="Oh HyeRin" userId="180d1c1ec794aa2f" providerId="LiveId" clId="{0500BE9E-52EB-423A-A041-9D8494A4EE12}" dt="2022-05-26T06:53:36.300" v="13639" actId="20577"/>
          <ac:spMkLst>
            <pc:docMk/>
            <pc:sldMk cId="717058506" sldId="270"/>
            <ac:spMk id="62" creationId="{787140D6-8AC3-4CEA-A219-F70B96F3DB95}"/>
          </ac:spMkLst>
        </pc:spChg>
        <pc:spChg chg="add del mod">
          <ac:chgData name="Oh HyeRin" userId="180d1c1ec794aa2f" providerId="LiveId" clId="{0500BE9E-52EB-423A-A041-9D8494A4EE12}" dt="2022-05-26T05:05:10.912" v="6916"/>
          <ac:spMkLst>
            <pc:docMk/>
            <pc:sldMk cId="717058506" sldId="270"/>
            <ac:spMk id="63" creationId="{D4DDB464-8D93-4565-B326-0079E8FEFE6A}"/>
          </ac:spMkLst>
        </pc:spChg>
        <pc:spChg chg="add del mod">
          <ac:chgData name="Oh HyeRin" userId="180d1c1ec794aa2f" providerId="LiveId" clId="{0500BE9E-52EB-423A-A041-9D8494A4EE12}" dt="2022-05-26T05:06:13.730" v="7082"/>
          <ac:spMkLst>
            <pc:docMk/>
            <pc:sldMk cId="717058506" sldId="270"/>
            <ac:spMk id="65" creationId="{46141542-4F6D-4164-826A-28DC21FD2A4F}"/>
          </ac:spMkLst>
        </pc:spChg>
        <pc:spChg chg="add mod">
          <ac:chgData name="Oh HyeRin" userId="180d1c1ec794aa2f" providerId="LiveId" clId="{0500BE9E-52EB-423A-A041-9D8494A4EE12}" dt="2022-05-26T01:57:11.187" v="1480"/>
          <ac:spMkLst>
            <pc:docMk/>
            <pc:sldMk cId="717058506" sldId="270"/>
            <ac:spMk id="68" creationId="{A3521830-9FC2-4412-D17B-ED2C582417CD}"/>
          </ac:spMkLst>
        </pc:spChg>
        <pc:spChg chg="mod">
          <ac:chgData name="Oh HyeRin" userId="180d1c1ec794aa2f" providerId="LiveId" clId="{0500BE9E-52EB-423A-A041-9D8494A4EE12}" dt="2022-05-26T06:56:07.679" v="13780" actId="20577"/>
          <ac:spMkLst>
            <pc:docMk/>
            <pc:sldMk cId="717058506" sldId="270"/>
            <ac:spMk id="78" creationId="{57DA33DE-3787-445C-92DB-57A20DA7D1BC}"/>
          </ac:spMkLst>
        </pc:spChg>
        <pc:spChg chg="mod">
          <ac:chgData name="Oh HyeRin" userId="180d1c1ec794aa2f" providerId="LiveId" clId="{0500BE9E-52EB-423A-A041-9D8494A4EE12}" dt="2022-05-26T06:56:10.530" v="13782" actId="20577"/>
          <ac:spMkLst>
            <pc:docMk/>
            <pc:sldMk cId="717058506" sldId="270"/>
            <ac:spMk id="89" creationId="{E8592F7D-687F-4558-92E0-04CCA2295046}"/>
          </ac:spMkLst>
        </pc:spChg>
        <pc:picChg chg="add mod">
          <ac:chgData name="Oh HyeRin" userId="180d1c1ec794aa2f" providerId="LiveId" clId="{0500BE9E-52EB-423A-A041-9D8494A4EE12}" dt="2022-05-26T06:56:41.726" v="13795" actId="1076"/>
          <ac:picMkLst>
            <pc:docMk/>
            <pc:sldMk cId="717058506" sldId="270"/>
            <ac:picMk id="5" creationId="{C6A464CB-653E-1E1F-5DA0-066A40E9C22C}"/>
          </ac:picMkLst>
        </pc:picChg>
        <pc:picChg chg="add del mod">
          <ac:chgData name="Oh HyeRin" userId="180d1c1ec794aa2f" providerId="LiveId" clId="{0500BE9E-52EB-423A-A041-9D8494A4EE12}" dt="2022-05-26T04:43:56.947" v="6321" actId="478"/>
          <ac:picMkLst>
            <pc:docMk/>
            <pc:sldMk cId="717058506" sldId="270"/>
            <ac:picMk id="5" creationId="{FB56F5B1-CF44-021F-465D-BCA6E41D8E74}"/>
          </ac:picMkLst>
        </pc:picChg>
        <pc:picChg chg="add mod">
          <ac:chgData name="Oh HyeRin" userId="180d1c1ec794aa2f" providerId="LiveId" clId="{0500BE9E-52EB-423A-A041-9D8494A4EE12}" dt="2022-05-26T04:58:22.039" v="6575" actId="1076"/>
          <ac:picMkLst>
            <pc:docMk/>
            <pc:sldMk cId="717058506" sldId="270"/>
            <ac:picMk id="9" creationId="{556FDF39-E913-08E0-7168-DB0EB8F56A63}"/>
          </ac:picMkLst>
        </pc:picChg>
        <pc:picChg chg="add del mod">
          <ac:chgData name="Oh HyeRin" userId="180d1c1ec794aa2f" providerId="LiveId" clId="{0500BE9E-52EB-423A-A041-9D8494A4EE12}" dt="2022-05-26T06:55:42.149" v="13772" actId="478"/>
          <ac:picMkLst>
            <pc:docMk/>
            <pc:sldMk cId="717058506" sldId="270"/>
            <ac:picMk id="38" creationId="{7C5FBFFC-3C41-7566-22ED-271F971F829A}"/>
          </ac:picMkLst>
        </pc:picChg>
        <pc:picChg chg="mod">
          <ac:chgData name="Oh HyeRin" userId="180d1c1ec794aa2f" providerId="LiveId" clId="{0500BE9E-52EB-423A-A041-9D8494A4EE12}" dt="2022-05-26T04:45:28.992" v="6331" actId="14861"/>
          <ac:picMkLst>
            <pc:docMk/>
            <pc:sldMk cId="717058506" sldId="270"/>
            <ac:picMk id="2054" creationId="{40590D7A-ECA2-48F7-8E56-594E53E30515}"/>
          </ac:picMkLst>
        </pc:picChg>
        <pc:picChg chg="del">
          <ac:chgData name="Oh HyeRin" userId="180d1c1ec794aa2f" providerId="LiveId" clId="{0500BE9E-52EB-423A-A041-9D8494A4EE12}" dt="2022-05-26T04:48:50.014" v="6428" actId="478"/>
          <ac:picMkLst>
            <pc:docMk/>
            <pc:sldMk cId="717058506" sldId="270"/>
            <ac:picMk id="2056" creationId="{582E9788-657D-49EB-885D-A6410C4A312C}"/>
          </ac:picMkLst>
        </pc:picChg>
        <pc:picChg chg="mod">
          <ac:chgData name="Oh HyeRin" userId="180d1c1ec794aa2f" providerId="LiveId" clId="{0500BE9E-52EB-423A-A041-9D8494A4EE12}" dt="2022-05-26T06:56:46.360" v="13796" actId="14100"/>
          <ac:picMkLst>
            <pc:docMk/>
            <pc:sldMk cId="717058506" sldId="270"/>
            <ac:picMk id="2060" creationId="{52CF1898-63E7-4D02-8DB4-B118460A676E}"/>
          </ac:picMkLst>
        </pc:picChg>
        <pc:cxnChg chg="mod">
          <ac:chgData name="Oh HyeRin" userId="180d1c1ec794aa2f" providerId="LiveId" clId="{0500BE9E-52EB-423A-A041-9D8494A4EE12}" dt="2022-05-26T04:58:02.660" v="6571" actId="14100"/>
          <ac:cxnSpMkLst>
            <pc:docMk/>
            <pc:sldMk cId="717058506" sldId="270"/>
            <ac:cxnSpMk id="3" creationId="{DAF28314-9F78-472F-B7F2-841CDD71A718}"/>
          </ac:cxnSpMkLst>
        </pc:cxnChg>
        <pc:cxnChg chg="add mod">
          <ac:chgData name="Oh HyeRin" userId="180d1c1ec794aa2f" providerId="LiveId" clId="{0500BE9E-52EB-423A-A041-9D8494A4EE12}" dt="2022-05-26T05:39:18.861" v="9916" actId="1038"/>
          <ac:cxnSpMkLst>
            <pc:docMk/>
            <pc:sldMk cId="717058506" sldId="270"/>
            <ac:cxnSpMk id="32" creationId="{3201D9E3-7186-0CAD-18D7-A5F29F10C65B}"/>
          </ac:cxnSpMkLst>
        </pc:cxnChg>
        <pc:cxnChg chg="del">
          <ac:chgData name="Oh HyeRin" userId="180d1c1ec794aa2f" providerId="LiveId" clId="{0500BE9E-52EB-423A-A041-9D8494A4EE12}" dt="2022-05-26T04:34:47.018" v="6283" actId="478"/>
          <ac:cxnSpMkLst>
            <pc:docMk/>
            <pc:sldMk cId="717058506" sldId="270"/>
            <ac:cxnSpMk id="64" creationId="{D532A859-3284-4CB5-918A-4D3BE07BE522}"/>
          </ac:cxnSpMkLst>
        </pc:cxnChg>
      </pc:sldChg>
      <pc:sldChg chg="addSp delSp modSp mod ord delAnim modAnim">
        <pc:chgData name="Oh HyeRin" userId="180d1c1ec794aa2f" providerId="LiveId" clId="{0500BE9E-52EB-423A-A041-9D8494A4EE12}" dt="2022-05-26T06:49:18.279" v="13573"/>
        <pc:sldMkLst>
          <pc:docMk/>
          <pc:sldMk cId="1582630700" sldId="276"/>
        </pc:sldMkLst>
        <pc:spChg chg="add del mod">
          <ac:chgData name="Oh HyeRin" userId="180d1c1ec794aa2f" providerId="LiveId" clId="{0500BE9E-52EB-423A-A041-9D8494A4EE12}" dt="2022-05-26T05:58:29.177" v="10570" actId="478"/>
          <ac:spMkLst>
            <pc:docMk/>
            <pc:sldMk cId="1582630700" sldId="276"/>
            <ac:spMk id="5" creationId="{82C7572A-8929-BA49-3CB1-B56ADBAA1D65}"/>
          </ac:spMkLst>
        </pc:spChg>
        <pc:spChg chg="add del mod">
          <ac:chgData name="Oh HyeRin" userId="180d1c1ec794aa2f" providerId="LiveId" clId="{0500BE9E-52EB-423A-A041-9D8494A4EE12}" dt="2022-05-26T05:58:31.517" v="10571" actId="478"/>
          <ac:spMkLst>
            <pc:docMk/>
            <pc:sldMk cId="1582630700" sldId="276"/>
            <ac:spMk id="8" creationId="{AE236765-660A-2E2D-9D4E-39634BDD1667}"/>
          </ac:spMkLst>
        </pc:spChg>
        <pc:spChg chg="add mod">
          <ac:chgData name="Oh HyeRin" userId="180d1c1ec794aa2f" providerId="LiveId" clId="{0500BE9E-52EB-423A-A041-9D8494A4EE12}" dt="2022-05-26T06:49:18.279" v="13573"/>
          <ac:spMkLst>
            <pc:docMk/>
            <pc:sldMk cId="1582630700" sldId="276"/>
            <ac:spMk id="13" creationId="{960421C2-C3E6-44DE-EA15-0BAA8885C033}"/>
          </ac:spMkLst>
        </pc:spChg>
        <pc:spChg chg="mod">
          <ac:chgData name="Oh HyeRin" userId="180d1c1ec794aa2f" providerId="LiveId" clId="{0500BE9E-52EB-423A-A041-9D8494A4EE12}" dt="2022-05-26T03:50:32.427" v="4180"/>
          <ac:spMkLst>
            <pc:docMk/>
            <pc:sldMk cId="1582630700" sldId="276"/>
            <ac:spMk id="15" creationId="{8828752F-6417-4FAD-9AB8-5F0EA19444D5}"/>
          </ac:spMkLst>
        </pc:spChg>
        <pc:spChg chg="mod">
          <ac:chgData name="Oh HyeRin" userId="180d1c1ec794aa2f" providerId="LiveId" clId="{0500BE9E-52EB-423A-A041-9D8494A4EE12}" dt="2022-05-26T06:47:19.263" v="13491" actId="20577"/>
          <ac:spMkLst>
            <pc:docMk/>
            <pc:sldMk cId="1582630700" sldId="276"/>
            <ac:spMk id="19" creationId="{FC017319-C8AB-43D6-8DE9-CC383D500140}"/>
          </ac:spMkLst>
        </pc:spChg>
        <pc:spChg chg="del mod">
          <ac:chgData name="Oh HyeRin" userId="180d1c1ec794aa2f" providerId="LiveId" clId="{0500BE9E-52EB-423A-A041-9D8494A4EE12}" dt="2022-05-26T06:49:14.469" v="13556" actId="478"/>
          <ac:spMkLst>
            <pc:docMk/>
            <pc:sldMk cId="1582630700" sldId="276"/>
            <ac:spMk id="21" creationId="{4E8C0DA0-A9BF-4FE4-95B6-101FE8EDDB13}"/>
          </ac:spMkLst>
        </pc:spChg>
        <pc:spChg chg="del mod">
          <ac:chgData name="Oh HyeRin" userId="180d1c1ec794aa2f" providerId="LiveId" clId="{0500BE9E-52EB-423A-A041-9D8494A4EE12}" dt="2022-05-26T03:51:31.853" v="4225" actId="478"/>
          <ac:spMkLst>
            <pc:docMk/>
            <pc:sldMk cId="1582630700" sldId="276"/>
            <ac:spMk id="28" creationId="{9F9A10E5-4E6A-45AA-8ACE-7DAD7CB02154}"/>
          </ac:spMkLst>
        </pc:spChg>
        <pc:spChg chg="del mod">
          <ac:chgData name="Oh HyeRin" userId="180d1c1ec794aa2f" providerId="LiveId" clId="{0500BE9E-52EB-423A-A041-9D8494A4EE12}" dt="2022-05-26T03:51:32.991" v="4226" actId="478"/>
          <ac:spMkLst>
            <pc:docMk/>
            <pc:sldMk cId="1582630700" sldId="276"/>
            <ac:spMk id="30" creationId="{03B536AB-15EC-458A-A9F6-71FBE835B164}"/>
          </ac:spMkLst>
        </pc:spChg>
        <pc:spChg chg="del">
          <ac:chgData name="Oh HyeRin" userId="180d1c1ec794aa2f" providerId="LiveId" clId="{0500BE9E-52EB-423A-A041-9D8494A4EE12}" dt="2022-05-26T03:51:07.012" v="4219" actId="478"/>
          <ac:spMkLst>
            <pc:docMk/>
            <pc:sldMk cId="1582630700" sldId="276"/>
            <ac:spMk id="31" creationId="{6F5458B8-C301-43D4-93E4-10C9F892181B}"/>
          </ac:spMkLst>
        </pc:spChg>
        <pc:spChg chg="del">
          <ac:chgData name="Oh HyeRin" userId="180d1c1ec794aa2f" providerId="LiveId" clId="{0500BE9E-52EB-423A-A041-9D8494A4EE12}" dt="2022-05-26T03:51:08.872" v="4220" actId="478"/>
          <ac:spMkLst>
            <pc:docMk/>
            <pc:sldMk cId="1582630700" sldId="276"/>
            <ac:spMk id="33" creationId="{25DFFD45-BBC6-4F88-A96B-39143F2C3153}"/>
          </ac:spMkLst>
        </pc:spChg>
        <pc:spChg chg="del">
          <ac:chgData name="Oh HyeRin" userId="180d1c1ec794aa2f" providerId="LiveId" clId="{0500BE9E-52EB-423A-A041-9D8494A4EE12}" dt="2022-05-26T03:51:34.016" v="4227" actId="478"/>
          <ac:spMkLst>
            <pc:docMk/>
            <pc:sldMk cId="1582630700" sldId="276"/>
            <ac:spMk id="49" creationId="{7B18F9C3-DB3C-4984-AA1B-DB17D59ACA20}"/>
          </ac:spMkLst>
        </pc:spChg>
        <pc:spChg chg="del">
          <ac:chgData name="Oh HyeRin" userId="180d1c1ec794aa2f" providerId="LiveId" clId="{0500BE9E-52EB-423A-A041-9D8494A4EE12}" dt="2022-05-26T03:51:34.016" v="4227" actId="478"/>
          <ac:spMkLst>
            <pc:docMk/>
            <pc:sldMk cId="1582630700" sldId="276"/>
            <ac:spMk id="50" creationId="{4099A90F-1235-4B7F-B99A-5566B3830921}"/>
          </ac:spMkLst>
        </pc:spChg>
        <pc:spChg chg="del">
          <ac:chgData name="Oh HyeRin" userId="180d1c1ec794aa2f" providerId="LiveId" clId="{0500BE9E-52EB-423A-A041-9D8494A4EE12}" dt="2022-05-26T03:51:34.016" v="4227" actId="478"/>
          <ac:spMkLst>
            <pc:docMk/>
            <pc:sldMk cId="1582630700" sldId="276"/>
            <ac:spMk id="51" creationId="{97978EDB-9071-4E94-BFCF-5BF90B2312B1}"/>
          </ac:spMkLst>
        </pc:spChg>
        <pc:spChg chg="del">
          <ac:chgData name="Oh HyeRin" userId="180d1c1ec794aa2f" providerId="LiveId" clId="{0500BE9E-52EB-423A-A041-9D8494A4EE12}" dt="2022-05-26T03:51:34.016" v="4227" actId="478"/>
          <ac:spMkLst>
            <pc:docMk/>
            <pc:sldMk cId="1582630700" sldId="276"/>
            <ac:spMk id="52" creationId="{6C8C0D47-9A6C-4B23-848E-44BE17E4BE49}"/>
          </ac:spMkLst>
        </pc:spChg>
        <pc:picChg chg="del">
          <ac:chgData name="Oh HyeRin" userId="180d1c1ec794aa2f" providerId="LiveId" clId="{0500BE9E-52EB-423A-A041-9D8494A4EE12}" dt="2022-05-26T03:50:38.511" v="4182" actId="478"/>
          <ac:picMkLst>
            <pc:docMk/>
            <pc:sldMk cId="1582630700" sldId="276"/>
            <ac:picMk id="2" creationId="{22BD1534-EBE2-4A91-A42F-410CDB76D217}"/>
          </ac:picMkLst>
        </pc:picChg>
        <pc:picChg chg="add mod">
          <ac:chgData name="Oh HyeRin" userId="180d1c1ec794aa2f" providerId="LiveId" clId="{0500BE9E-52EB-423A-A041-9D8494A4EE12}" dt="2022-05-26T06:48:53.882" v="13554" actId="1036"/>
          <ac:picMkLst>
            <pc:docMk/>
            <pc:sldMk cId="1582630700" sldId="276"/>
            <ac:picMk id="4" creationId="{0731A17D-9C23-6004-2894-F8B86EFA6720}"/>
          </ac:picMkLst>
        </pc:picChg>
        <pc:picChg chg="add del mod">
          <ac:chgData name="Oh HyeRin" userId="180d1c1ec794aa2f" providerId="LiveId" clId="{0500BE9E-52EB-423A-A041-9D8494A4EE12}" dt="2022-05-26T04:53:53.827" v="6450" actId="478"/>
          <ac:picMkLst>
            <pc:docMk/>
            <pc:sldMk cId="1582630700" sldId="276"/>
            <ac:picMk id="4" creationId="{A280AE4C-0A58-B229-5402-375A72721D49}"/>
          </ac:picMkLst>
        </pc:picChg>
        <pc:picChg chg="del">
          <ac:chgData name="Oh HyeRin" userId="180d1c1ec794aa2f" providerId="LiveId" clId="{0500BE9E-52EB-423A-A041-9D8494A4EE12}" dt="2022-05-26T03:50:36.712" v="4181" actId="478"/>
          <ac:picMkLst>
            <pc:docMk/>
            <pc:sldMk cId="1582630700" sldId="276"/>
            <ac:picMk id="1028" creationId="{2DFB017A-7D91-432C-B498-6D62433E8E82}"/>
          </ac:picMkLst>
        </pc:picChg>
        <pc:cxnChg chg="del">
          <ac:chgData name="Oh HyeRin" userId="180d1c1ec794aa2f" providerId="LiveId" clId="{0500BE9E-52EB-423A-A041-9D8494A4EE12}" dt="2022-05-26T03:51:34.016" v="4227" actId="478"/>
          <ac:cxnSpMkLst>
            <pc:docMk/>
            <pc:sldMk cId="1582630700" sldId="276"/>
            <ac:cxnSpMk id="54" creationId="{A05551B1-5878-4B1B-9A34-3F23A69CE0D7}"/>
          </ac:cxnSpMkLst>
        </pc:cxnChg>
      </pc:sldChg>
      <pc:sldChg chg="addSp delSp modSp del mod">
        <pc:chgData name="Oh HyeRin" userId="180d1c1ec794aa2f" providerId="LiveId" clId="{0500BE9E-52EB-423A-A041-9D8494A4EE12}" dt="2022-05-26T01:57:22.983" v="1485" actId="47"/>
        <pc:sldMkLst>
          <pc:docMk/>
          <pc:sldMk cId="1558034590" sldId="277"/>
        </pc:sldMkLst>
        <pc:spChg chg="del">
          <ac:chgData name="Oh HyeRin" userId="180d1c1ec794aa2f" providerId="LiveId" clId="{0500BE9E-52EB-423A-A041-9D8494A4EE12}" dt="2022-05-26T01:57:19.187" v="1483" actId="478"/>
          <ac:spMkLst>
            <pc:docMk/>
            <pc:sldMk cId="1558034590" sldId="277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1:57:19.187" v="1483" actId="478"/>
          <ac:spMkLst>
            <pc:docMk/>
            <pc:sldMk cId="1558034590" sldId="277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1:57:19.187" v="1483" actId="478"/>
          <ac:spMkLst>
            <pc:docMk/>
            <pc:sldMk cId="1558034590" sldId="277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1:57:19.187" v="1483" actId="478"/>
          <ac:spMkLst>
            <pc:docMk/>
            <pc:sldMk cId="1558034590" sldId="277"/>
            <ac:spMk id="11" creationId="{8079E764-9072-4F85-B0E7-6FF3196CEAB0}"/>
          </ac:spMkLst>
        </pc:spChg>
        <pc:spChg chg="add mod">
          <ac:chgData name="Oh HyeRin" userId="180d1c1ec794aa2f" providerId="LiveId" clId="{0500BE9E-52EB-423A-A041-9D8494A4EE12}" dt="2022-05-26T01:57:19.376" v="1484"/>
          <ac:spMkLst>
            <pc:docMk/>
            <pc:sldMk cId="1558034590" sldId="277"/>
            <ac:spMk id="13" creationId="{54417482-CDFE-B316-B892-5BBAB9FAE191}"/>
          </ac:spMkLst>
        </pc:spChg>
        <pc:spChg chg="add mod">
          <ac:chgData name="Oh HyeRin" userId="180d1c1ec794aa2f" providerId="LiveId" clId="{0500BE9E-52EB-423A-A041-9D8494A4EE12}" dt="2022-05-26T01:57:19.376" v="1484"/>
          <ac:spMkLst>
            <pc:docMk/>
            <pc:sldMk cId="1558034590" sldId="277"/>
            <ac:spMk id="14" creationId="{48A53B2B-CDF3-3D05-D02B-BBD8B706007A}"/>
          </ac:spMkLst>
        </pc:spChg>
        <pc:spChg chg="add mod">
          <ac:chgData name="Oh HyeRin" userId="180d1c1ec794aa2f" providerId="LiveId" clId="{0500BE9E-52EB-423A-A041-9D8494A4EE12}" dt="2022-05-26T01:57:19.376" v="1484"/>
          <ac:spMkLst>
            <pc:docMk/>
            <pc:sldMk cId="1558034590" sldId="277"/>
            <ac:spMk id="15" creationId="{2A16C716-A261-9827-D870-A7C455F98D1A}"/>
          </ac:spMkLst>
        </pc:spChg>
        <pc:spChg chg="add mod">
          <ac:chgData name="Oh HyeRin" userId="180d1c1ec794aa2f" providerId="LiveId" clId="{0500BE9E-52EB-423A-A041-9D8494A4EE12}" dt="2022-05-26T01:57:19.376" v="1484"/>
          <ac:spMkLst>
            <pc:docMk/>
            <pc:sldMk cId="1558034590" sldId="277"/>
            <ac:spMk id="16" creationId="{D7516F9E-A995-D414-7C02-AB15F0B8E95A}"/>
          </ac:spMkLst>
        </pc:spChg>
        <pc:spChg chg="add mod">
          <ac:chgData name="Oh HyeRin" userId="180d1c1ec794aa2f" providerId="LiveId" clId="{0500BE9E-52EB-423A-A041-9D8494A4EE12}" dt="2022-05-26T01:57:19.376" v="1484"/>
          <ac:spMkLst>
            <pc:docMk/>
            <pc:sldMk cId="1558034590" sldId="277"/>
            <ac:spMk id="17" creationId="{272A7EE2-F15F-E895-2384-0607C0F6C42F}"/>
          </ac:spMkLst>
        </pc:spChg>
        <pc:spChg chg="add mod">
          <ac:chgData name="Oh HyeRin" userId="180d1c1ec794aa2f" providerId="LiveId" clId="{0500BE9E-52EB-423A-A041-9D8494A4EE12}" dt="2022-05-26T01:57:19.376" v="1484"/>
          <ac:spMkLst>
            <pc:docMk/>
            <pc:sldMk cId="1558034590" sldId="277"/>
            <ac:spMk id="18" creationId="{7D49EC6D-929E-53DB-D688-01D3BAEB5C76}"/>
          </ac:spMkLst>
        </pc:spChg>
      </pc:sldChg>
      <pc:sldChg chg="addSp delSp modSp del mod">
        <pc:chgData name="Oh HyeRin" userId="180d1c1ec794aa2f" providerId="LiveId" clId="{0500BE9E-52EB-423A-A041-9D8494A4EE12}" dt="2022-05-26T06:45:05.661" v="13401" actId="47"/>
        <pc:sldMkLst>
          <pc:docMk/>
          <pc:sldMk cId="30712776" sldId="278"/>
        </pc:sldMkLst>
        <pc:spChg chg="del">
          <ac:chgData name="Oh HyeRin" userId="180d1c1ec794aa2f" providerId="LiveId" clId="{0500BE9E-52EB-423A-A041-9D8494A4EE12}" dt="2022-05-26T01:57:14.566" v="1481" actId="478"/>
          <ac:spMkLst>
            <pc:docMk/>
            <pc:sldMk cId="30712776" sldId="278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1:57:14.566" v="1481" actId="478"/>
          <ac:spMkLst>
            <pc:docMk/>
            <pc:sldMk cId="30712776" sldId="278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1:57:14.566" v="1481" actId="478"/>
          <ac:spMkLst>
            <pc:docMk/>
            <pc:sldMk cId="30712776" sldId="278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1:57:14.566" v="1481" actId="478"/>
          <ac:spMkLst>
            <pc:docMk/>
            <pc:sldMk cId="30712776" sldId="278"/>
            <ac:spMk id="11" creationId="{8079E764-9072-4F85-B0E7-6FF3196CEAB0}"/>
          </ac:spMkLst>
        </pc:spChg>
        <pc:spChg chg="add mod">
          <ac:chgData name="Oh HyeRin" userId="180d1c1ec794aa2f" providerId="LiveId" clId="{0500BE9E-52EB-423A-A041-9D8494A4EE12}" dt="2022-05-26T01:57:14.786" v="1482"/>
          <ac:spMkLst>
            <pc:docMk/>
            <pc:sldMk cId="30712776" sldId="278"/>
            <ac:spMk id="36" creationId="{2971116E-92E9-A608-1A44-92663770AFB4}"/>
          </ac:spMkLst>
        </pc:spChg>
        <pc:spChg chg="add mod">
          <ac:chgData name="Oh HyeRin" userId="180d1c1ec794aa2f" providerId="LiveId" clId="{0500BE9E-52EB-423A-A041-9D8494A4EE12}" dt="2022-05-26T01:57:14.786" v="1482"/>
          <ac:spMkLst>
            <pc:docMk/>
            <pc:sldMk cId="30712776" sldId="278"/>
            <ac:spMk id="37" creationId="{2EBA1B96-24D6-14C6-E28D-A44E707988E1}"/>
          </ac:spMkLst>
        </pc:spChg>
        <pc:spChg chg="add mod">
          <ac:chgData name="Oh HyeRin" userId="180d1c1ec794aa2f" providerId="LiveId" clId="{0500BE9E-52EB-423A-A041-9D8494A4EE12}" dt="2022-05-26T01:57:14.786" v="1482"/>
          <ac:spMkLst>
            <pc:docMk/>
            <pc:sldMk cId="30712776" sldId="278"/>
            <ac:spMk id="38" creationId="{E0A398A3-231C-1743-8D6D-3C79C6C31D82}"/>
          </ac:spMkLst>
        </pc:spChg>
        <pc:spChg chg="add mod">
          <ac:chgData name="Oh HyeRin" userId="180d1c1ec794aa2f" providerId="LiveId" clId="{0500BE9E-52EB-423A-A041-9D8494A4EE12}" dt="2022-05-26T01:57:14.786" v="1482"/>
          <ac:spMkLst>
            <pc:docMk/>
            <pc:sldMk cId="30712776" sldId="278"/>
            <ac:spMk id="45" creationId="{CB95CE32-2411-7E7C-03AE-090606D99D7E}"/>
          </ac:spMkLst>
        </pc:spChg>
        <pc:spChg chg="add mod">
          <ac:chgData name="Oh HyeRin" userId="180d1c1ec794aa2f" providerId="LiveId" clId="{0500BE9E-52EB-423A-A041-9D8494A4EE12}" dt="2022-05-26T01:57:14.786" v="1482"/>
          <ac:spMkLst>
            <pc:docMk/>
            <pc:sldMk cId="30712776" sldId="278"/>
            <ac:spMk id="46" creationId="{07E8B54A-6175-4A41-A6B2-868B96F9BE59}"/>
          </ac:spMkLst>
        </pc:spChg>
        <pc:spChg chg="add mod">
          <ac:chgData name="Oh HyeRin" userId="180d1c1ec794aa2f" providerId="LiveId" clId="{0500BE9E-52EB-423A-A041-9D8494A4EE12}" dt="2022-05-26T01:57:14.786" v="1482"/>
          <ac:spMkLst>
            <pc:docMk/>
            <pc:sldMk cId="30712776" sldId="278"/>
            <ac:spMk id="47" creationId="{4B57C0E2-6130-59FF-08C6-F1067F1AD15E}"/>
          </ac:spMkLst>
        </pc:spChg>
      </pc:sldChg>
      <pc:sldChg chg="addSp delSp modSp mod ord">
        <pc:chgData name="Oh HyeRin" userId="180d1c1ec794aa2f" providerId="LiveId" clId="{0500BE9E-52EB-423A-A041-9D8494A4EE12}" dt="2022-05-26T06:47:01.355" v="13485" actId="20577"/>
        <pc:sldMkLst>
          <pc:docMk/>
          <pc:sldMk cId="4220841768" sldId="280"/>
        </pc:sldMkLst>
        <pc:spChg chg="add del mod ord">
          <ac:chgData name="Oh HyeRin" userId="180d1c1ec794aa2f" providerId="LiveId" clId="{0500BE9E-52EB-423A-A041-9D8494A4EE12}" dt="2022-05-26T04:55:39.633" v="6476" actId="478"/>
          <ac:spMkLst>
            <pc:docMk/>
            <pc:sldMk cId="4220841768" sldId="280"/>
            <ac:spMk id="5" creationId="{16ADA9AD-1604-D77F-9DAD-1DD2F5FF3264}"/>
          </ac:spMkLst>
        </pc:spChg>
        <pc:spChg chg="del">
          <ac:chgData name="Oh HyeRin" userId="180d1c1ec794aa2f" providerId="LiveId" clId="{0500BE9E-52EB-423A-A041-9D8494A4EE12}" dt="2022-05-26T04:56:34.111" v="6520" actId="478"/>
          <ac:spMkLst>
            <pc:docMk/>
            <pc:sldMk cId="4220841768" sldId="280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4:56:34.111" v="6520" actId="478"/>
          <ac:spMkLst>
            <pc:docMk/>
            <pc:sldMk cId="4220841768" sldId="280"/>
            <ac:spMk id="7" creationId="{D2CB0535-B391-45E0-8A14-6AD18174A09D}"/>
          </ac:spMkLst>
        </pc:spChg>
        <pc:spChg chg="add del mod">
          <ac:chgData name="Oh HyeRin" userId="180d1c1ec794aa2f" providerId="LiveId" clId="{0500BE9E-52EB-423A-A041-9D8494A4EE12}" dt="2022-05-26T04:55:38.942" v="6475" actId="478"/>
          <ac:spMkLst>
            <pc:docMk/>
            <pc:sldMk cId="4220841768" sldId="280"/>
            <ac:spMk id="8" creationId="{1473902B-865A-857B-ECE4-E2134CF98647}"/>
          </ac:spMkLst>
        </pc:spChg>
        <pc:spChg chg="del">
          <ac:chgData name="Oh HyeRin" userId="180d1c1ec794aa2f" providerId="LiveId" clId="{0500BE9E-52EB-423A-A041-9D8494A4EE12}" dt="2022-05-26T04:56:34.111" v="6520" actId="478"/>
          <ac:spMkLst>
            <pc:docMk/>
            <pc:sldMk cId="4220841768" sldId="280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4:56:34.111" v="6520" actId="478"/>
          <ac:spMkLst>
            <pc:docMk/>
            <pc:sldMk cId="4220841768" sldId="280"/>
            <ac:spMk id="11" creationId="{8079E764-9072-4F85-B0E7-6FF3196CEAB0}"/>
          </ac:spMkLst>
        </pc:spChg>
        <pc:spChg chg="add mod">
          <ac:chgData name="Oh HyeRin" userId="180d1c1ec794aa2f" providerId="LiveId" clId="{0500BE9E-52EB-423A-A041-9D8494A4EE12}" dt="2022-05-26T04:56:42.345" v="6522" actId="207"/>
          <ac:spMkLst>
            <pc:docMk/>
            <pc:sldMk cId="4220841768" sldId="280"/>
            <ac:spMk id="12" creationId="{6270CBF6-762C-24A2-23C4-85C05FE6A51F}"/>
          </ac:spMkLst>
        </pc:spChg>
        <pc:spChg chg="mod">
          <ac:chgData name="Oh HyeRin" userId="180d1c1ec794aa2f" providerId="LiveId" clId="{0500BE9E-52EB-423A-A041-9D8494A4EE12}" dt="2022-05-26T04:31:20.979" v="6276" actId="20577"/>
          <ac:spMkLst>
            <pc:docMk/>
            <pc:sldMk cId="4220841768" sldId="280"/>
            <ac:spMk id="15" creationId="{8828752F-6417-4FAD-9AB8-5F0EA19444D5}"/>
          </ac:spMkLst>
        </pc:spChg>
        <pc:spChg chg="mod">
          <ac:chgData name="Oh HyeRin" userId="180d1c1ec794aa2f" providerId="LiveId" clId="{0500BE9E-52EB-423A-A041-9D8494A4EE12}" dt="2022-05-26T06:47:01.355" v="13485" actId="20577"/>
          <ac:spMkLst>
            <pc:docMk/>
            <pc:sldMk cId="4220841768" sldId="280"/>
            <ac:spMk id="19" creationId="{FC017319-C8AB-43D6-8DE9-CC383D500140}"/>
          </ac:spMkLst>
        </pc:spChg>
        <pc:spChg chg="mod">
          <ac:chgData name="Oh HyeRin" userId="180d1c1ec794aa2f" providerId="LiveId" clId="{0500BE9E-52EB-423A-A041-9D8494A4EE12}" dt="2022-05-26T06:20:04.547" v="11093" actId="20577"/>
          <ac:spMkLst>
            <pc:docMk/>
            <pc:sldMk cId="4220841768" sldId="280"/>
            <ac:spMk id="21" creationId="{465E2DC3-C4AC-76A9-EF1D-ED64FE4B6131}"/>
          </ac:spMkLst>
        </pc:spChg>
        <pc:spChg chg="del">
          <ac:chgData name="Oh HyeRin" userId="180d1c1ec794aa2f" providerId="LiveId" clId="{0500BE9E-52EB-423A-A041-9D8494A4EE12}" dt="2022-05-26T04:07:56.175" v="4734" actId="478"/>
          <ac:spMkLst>
            <pc:docMk/>
            <pc:sldMk cId="4220841768" sldId="280"/>
            <ac:spMk id="21" creationId="{4E8C0DA0-A9BF-4FE4-95B6-101FE8EDDB13}"/>
          </ac:spMkLst>
        </pc:spChg>
        <pc:spChg chg="mod">
          <ac:chgData name="Oh HyeRin" userId="180d1c1ec794aa2f" providerId="LiveId" clId="{0500BE9E-52EB-423A-A041-9D8494A4EE12}" dt="2022-05-26T06:19:44.985" v="10948"/>
          <ac:spMkLst>
            <pc:docMk/>
            <pc:sldMk cId="4220841768" sldId="280"/>
            <ac:spMk id="22" creationId="{41EB6C46-FB55-DD24-16BD-212D9A1C7F59}"/>
          </ac:spMkLst>
        </pc:spChg>
        <pc:spChg chg="del">
          <ac:chgData name="Oh HyeRin" userId="180d1c1ec794aa2f" providerId="LiveId" clId="{0500BE9E-52EB-423A-A041-9D8494A4EE12}" dt="2022-05-26T04:07:56.175" v="4734" actId="478"/>
          <ac:spMkLst>
            <pc:docMk/>
            <pc:sldMk cId="4220841768" sldId="280"/>
            <ac:spMk id="24" creationId="{95694B93-6D67-4AC0-8DD4-39C5AAE9403C}"/>
          </ac:spMkLst>
        </pc:spChg>
        <pc:spChg chg="mod">
          <ac:chgData name="Oh HyeRin" userId="180d1c1ec794aa2f" providerId="LiveId" clId="{0500BE9E-52EB-423A-A041-9D8494A4EE12}" dt="2022-05-26T06:20:51.524" v="11253"/>
          <ac:spMkLst>
            <pc:docMk/>
            <pc:sldMk cId="4220841768" sldId="280"/>
            <ac:spMk id="25" creationId="{8F753A8A-5421-3713-D8F6-5636EB6861A3}"/>
          </ac:spMkLst>
        </pc:spChg>
        <pc:spChg chg="del">
          <ac:chgData name="Oh HyeRin" userId="180d1c1ec794aa2f" providerId="LiveId" clId="{0500BE9E-52EB-423A-A041-9D8494A4EE12}" dt="2022-05-26T04:07:56.175" v="4734" actId="478"/>
          <ac:spMkLst>
            <pc:docMk/>
            <pc:sldMk cId="4220841768" sldId="280"/>
            <ac:spMk id="25" creationId="{B5016519-175E-4DB2-B874-75369ABB5C65}"/>
          </ac:spMkLst>
        </pc:spChg>
        <pc:spChg chg="mod">
          <ac:chgData name="Oh HyeRin" userId="180d1c1ec794aa2f" providerId="LiveId" clId="{0500BE9E-52EB-423A-A041-9D8494A4EE12}" dt="2022-05-26T06:20:31.374" v="11139"/>
          <ac:spMkLst>
            <pc:docMk/>
            <pc:sldMk cId="4220841768" sldId="280"/>
            <ac:spMk id="26" creationId="{1D2DC45D-7871-8B36-2A84-47A1ADEFC4C6}"/>
          </ac:spMkLst>
        </pc:spChg>
        <pc:spChg chg="del">
          <ac:chgData name="Oh HyeRin" userId="180d1c1ec794aa2f" providerId="LiveId" clId="{0500BE9E-52EB-423A-A041-9D8494A4EE12}" dt="2022-05-26T04:07:56.175" v="4734" actId="478"/>
          <ac:spMkLst>
            <pc:docMk/>
            <pc:sldMk cId="4220841768" sldId="280"/>
            <ac:spMk id="26" creationId="{FDDEAC9D-9CEA-4BA2-AD2F-1687C21602EA}"/>
          </ac:spMkLst>
        </pc:spChg>
        <pc:spChg chg="del">
          <ac:chgData name="Oh HyeRin" userId="180d1c1ec794aa2f" providerId="LiveId" clId="{0500BE9E-52EB-423A-A041-9D8494A4EE12}" dt="2022-05-26T04:07:56.175" v="4734" actId="478"/>
          <ac:spMkLst>
            <pc:docMk/>
            <pc:sldMk cId="4220841768" sldId="280"/>
            <ac:spMk id="27" creationId="{B2401CA6-42E9-42D1-B9F6-385CC87E7F53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28" creationId="{F5B35BAB-EBA2-D2CC-40DB-B699D456D15E}"/>
          </ac:spMkLst>
        </pc:spChg>
        <pc:spChg chg="del">
          <ac:chgData name="Oh HyeRin" userId="180d1c1ec794aa2f" providerId="LiveId" clId="{0500BE9E-52EB-423A-A041-9D8494A4EE12}" dt="2022-05-26T04:07:56.175" v="4734" actId="478"/>
          <ac:spMkLst>
            <pc:docMk/>
            <pc:sldMk cId="4220841768" sldId="280"/>
            <ac:spMk id="29" creationId="{66FC85BB-C0E1-44C7-A556-251C6FDCC150}"/>
          </ac:spMkLst>
        </pc:spChg>
        <pc:spChg chg="mod">
          <ac:chgData name="Oh HyeRin" userId="180d1c1ec794aa2f" providerId="LiveId" clId="{0500BE9E-52EB-423A-A041-9D8494A4EE12}" dt="2022-05-26T06:22:04.306" v="11492" actId="20577"/>
          <ac:spMkLst>
            <pc:docMk/>
            <pc:sldMk cId="4220841768" sldId="280"/>
            <ac:spMk id="29" creationId="{D9E01327-5410-8E76-00A6-DC9B62D52715}"/>
          </ac:spMkLst>
        </pc:spChg>
        <pc:spChg chg="del">
          <ac:chgData name="Oh HyeRin" userId="180d1c1ec794aa2f" providerId="LiveId" clId="{0500BE9E-52EB-423A-A041-9D8494A4EE12}" dt="2022-05-26T04:07:56.175" v="4734" actId="478"/>
          <ac:spMkLst>
            <pc:docMk/>
            <pc:sldMk cId="4220841768" sldId="280"/>
            <ac:spMk id="30" creationId="{03B536AB-15EC-458A-A9F6-71FBE835B164}"/>
          </ac:spMkLst>
        </pc:spChg>
        <pc:spChg chg="mod">
          <ac:chgData name="Oh HyeRin" userId="180d1c1ec794aa2f" providerId="LiveId" clId="{0500BE9E-52EB-423A-A041-9D8494A4EE12}" dt="2022-05-26T06:21:35.152" v="11285"/>
          <ac:spMkLst>
            <pc:docMk/>
            <pc:sldMk cId="4220841768" sldId="280"/>
            <ac:spMk id="30" creationId="{EF2D0374-276C-8D6C-DD1C-59DED6778628}"/>
          </ac:spMkLst>
        </pc:spChg>
        <pc:spChg chg="del">
          <ac:chgData name="Oh HyeRin" userId="180d1c1ec794aa2f" providerId="LiveId" clId="{0500BE9E-52EB-423A-A041-9D8494A4EE12}" dt="2022-05-26T04:07:56.175" v="4734" actId="478"/>
          <ac:spMkLst>
            <pc:docMk/>
            <pc:sldMk cId="4220841768" sldId="280"/>
            <ac:spMk id="31" creationId="{6F5458B8-C301-43D4-93E4-10C9F892181B}"/>
          </ac:spMkLst>
        </pc:spChg>
        <pc:spChg chg="add mod">
          <ac:chgData name="Oh HyeRin" userId="180d1c1ec794aa2f" providerId="LiveId" clId="{0500BE9E-52EB-423A-A041-9D8494A4EE12}" dt="2022-05-26T04:56:34.237" v="6521"/>
          <ac:spMkLst>
            <pc:docMk/>
            <pc:sldMk cId="4220841768" sldId="280"/>
            <ac:spMk id="31" creationId="{B1331FCE-1552-108A-AEEB-4CB249978E06}"/>
          </ac:spMkLst>
        </pc:spChg>
        <pc:spChg chg="add mod">
          <ac:chgData name="Oh HyeRin" userId="180d1c1ec794aa2f" providerId="LiveId" clId="{0500BE9E-52EB-423A-A041-9D8494A4EE12}" dt="2022-05-26T04:56:34.237" v="6521"/>
          <ac:spMkLst>
            <pc:docMk/>
            <pc:sldMk cId="4220841768" sldId="280"/>
            <ac:spMk id="32" creationId="{8EF4876B-B2D5-87E6-1513-92EA9F28DC8B}"/>
          </ac:spMkLst>
        </pc:spChg>
        <pc:spChg chg="del">
          <ac:chgData name="Oh HyeRin" userId="180d1c1ec794aa2f" providerId="LiveId" clId="{0500BE9E-52EB-423A-A041-9D8494A4EE12}" dt="2022-05-26T04:07:56.175" v="4734" actId="478"/>
          <ac:spMkLst>
            <pc:docMk/>
            <pc:sldMk cId="4220841768" sldId="280"/>
            <ac:spMk id="32" creationId="{F852EEBF-55E1-4B8D-BA11-CA356C92D402}"/>
          </ac:spMkLst>
        </pc:spChg>
        <pc:spChg chg="del">
          <ac:chgData name="Oh HyeRin" userId="180d1c1ec794aa2f" providerId="LiveId" clId="{0500BE9E-52EB-423A-A041-9D8494A4EE12}" dt="2022-05-26T04:07:56.175" v="4734" actId="478"/>
          <ac:spMkLst>
            <pc:docMk/>
            <pc:sldMk cId="4220841768" sldId="280"/>
            <ac:spMk id="33" creationId="{25DFFD45-BBC6-4F88-A96B-39143F2C3153}"/>
          </ac:spMkLst>
        </pc:spChg>
        <pc:spChg chg="add mod">
          <ac:chgData name="Oh HyeRin" userId="180d1c1ec794aa2f" providerId="LiveId" clId="{0500BE9E-52EB-423A-A041-9D8494A4EE12}" dt="2022-05-26T04:56:34.237" v="6521"/>
          <ac:spMkLst>
            <pc:docMk/>
            <pc:sldMk cId="4220841768" sldId="280"/>
            <ac:spMk id="33" creationId="{88A94B98-62C1-62EF-96AF-8AE057F88564}"/>
          </ac:spMkLst>
        </pc:spChg>
        <pc:spChg chg="add mod">
          <ac:chgData name="Oh HyeRin" userId="180d1c1ec794aa2f" providerId="LiveId" clId="{0500BE9E-52EB-423A-A041-9D8494A4EE12}" dt="2022-05-26T04:56:34.237" v="6521"/>
          <ac:spMkLst>
            <pc:docMk/>
            <pc:sldMk cId="4220841768" sldId="280"/>
            <ac:spMk id="34" creationId="{B7D3F551-3DEA-3961-ABAE-DECD591BF40F}"/>
          </ac:spMkLst>
        </pc:spChg>
        <pc:spChg chg="add mod">
          <ac:chgData name="Oh HyeRin" userId="180d1c1ec794aa2f" providerId="LiveId" clId="{0500BE9E-52EB-423A-A041-9D8494A4EE12}" dt="2022-05-26T04:56:34.237" v="6521"/>
          <ac:spMkLst>
            <pc:docMk/>
            <pc:sldMk cId="4220841768" sldId="280"/>
            <ac:spMk id="35" creationId="{4D487D9D-3B6B-A87D-F155-690ECA198CBD}"/>
          </ac:spMkLst>
        </pc:spChg>
        <pc:spChg chg="add del mod">
          <ac:chgData name="Oh HyeRin" userId="180d1c1ec794aa2f" providerId="LiveId" clId="{0500BE9E-52EB-423A-A041-9D8494A4EE12}" dt="2022-05-26T04:43:17.827" v="6288" actId="478"/>
          <ac:spMkLst>
            <pc:docMk/>
            <pc:sldMk cId="4220841768" sldId="280"/>
            <ac:spMk id="35" creationId="{50D905AE-481B-5D13-FDFD-5BE22417D74A}"/>
          </ac:spMkLst>
        </pc:spChg>
        <pc:spChg chg="add mod">
          <ac:chgData name="Oh HyeRin" userId="180d1c1ec794aa2f" providerId="LiveId" clId="{0500BE9E-52EB-423A-A041-9D8494A4EE12}" dt="2022-05-26T04:56:34.237" v="6521"/>
          <ac:spMkLst>
            <pc:docMk/>
            <pc:sldMk cId="4220841768" sldId="280"/>
            <ac:spMk id="36" creationId="{F20E4083-680F-2C21-5159-6A2F80480D86}"/>
          </ac:spMkLst>
        </pc:spChg>
        <pc:spChg chg="add del mod">
          <ac:chgData name="Oh HyeRin" userId="180d1c1ec794aa2f" providerId="LiveId" clId="{0500BE9E-52EB-423A-A041-9D8494A4EE12}" dt="2022-05-26T06:22:55.456" v="11539" actId="478"/>
          <ac:spMkLst>
            <pc:docMk/>
            <pc:sldMk cId="4220841768" sldId="280"/>
            <ac:spMk id="37" creationId="{0ACA82A5-4871-1AB8-1CE8-78618F3673B7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37" creationId="{2515012C-6CFE-1AD7-01F7-98D815D94138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38" creationId="{AD3414E4-1F75-1F99-C432-A6B8E563A62D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39" creationId="{10E14922-BC6E-3F83-08AC-5583E5CF94EE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40" creationId="{0511A967-22E2-961C-8980-05E061FCDEF7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41" creationId="{5D438007-B5BE-AF51-0300-8CDBC6E055B9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42" creationId="{6F956ACB-6DCE-4CF1-CBFF-01B27D268CFB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43" creationId="{59A299CB-0616-B77C-BE20-C15580B28F4B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44" creationId="{5A6D6D39-5483-96EF-7E58-BE625041C7AB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45" creationId="{B78C9753-C29E-100B-75EC-9BFBF12F2C08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46" creationId="{505B1134-B95C-612A-A7C3-E880D35C3104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47" creationId="{78D0AD87-7ABC-C772-397E-8B3E60CB8836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48" creationId="{232116B1-5BC7-842C-3914-60BAECEEC246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49" creationId="{16F79E83-972C-BCBA-3044-4E15976717F4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50" creationId="{0A4930D4-1C9A-CAE1-93E2-08535CC48800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51" creationId="{349BF703-8155-1ADA-352E-CA172443D0EF}"/>
          </ac:spMkLst>
        </pc:spChg>
        <pc:spChg chg="add del mod">
          <ac:chgData name="Oh HyeRin" userId="180d1c1ec794aa2f" providerId="LiveId" clId="{0500BE9E-52EB-423A-A041-9D8494A4EE12}" dt="2022-05-26T04:43:20.054" v="6289" actId="478"/>
          <ac:spMkLst>
            <pc:docMk/>
            <pc:sldMk cId="4220841768" sldId="280"/>
            <ac:spMk id="52" creationId="{0D7BD4BA-D1EF-5D36-8707-8B37F96ED929}"/>
          </ac:spMkLst>
        </pc:spChg>
        <pc:grpChg chg="add mod">
          <ac:chgData name="Oh HyeRin" userId="180d1c1ec794aa2f" providerId="LiveId" clId="{0500BE9E-52EB-423A-A041-9D8494A4EE12}" dt="2022-05-26T06:20:12.888" v="11103" actId="1036"/>
          <ac:grpSpMkLst>
            <pc:docMk/>
            <pc:sldMk cId="4220841768" sldId="280"/>
            <ac:grpSpMk id="20" creationId="{976CE888-0617-87DF-4DF2-8FAC5ACA0AD4}"/>
          </ac:grpSpMkLst>
        </pc:grpChg>
        <pc:grpChg chg="add mod">
          <ac:chgData name="Oh HyeRin" userId="180d1c1ec794aa2f" providerId="LiveId" clId="{0500BE9E-52EB-423A-A041-9D8494A4EE12}" dt="2022-05-26T04:56:14.132" v="6513" actId="1036"/>
          <ac:grpSpMkLst>
            <pc:docMk/>
            <pc:sldMk cId="4220841768" sldId="280"/>
            <ac:grpSpMk id="24" creationId="{CB0568E4-8D8F-1FC3-A0D2-D45AFF6F57EE}"/>
          </ac:grpSpMkLst>
        </pc:grpChg>
        <pc:grpChg chg="add mod">
          <ac:chgData name="Oh HyeRin" userId="180d1c1ec794aa2f" providerId="LiveId" clId="{0500BE9E-52EB-423A-A041-9D8494A4EE12}" dt="2022-05-26T06:22:10.875" v="11502" actId="1035"/>
          <ac:grpSpMkLst>
            <pc:docMk/>
            <pc:sldMk cId="4220841768" sldId="280"/>
            <ac:grpSpMk id="28" creationId="{92C018E5-1045-0D63-50E5-8DFD2FE24577}"/>
          </ac:grpSpMkLst>
        </pc:grpChg>
        <pc:picChg chg="add mod ord modCrop">
          <ac:chgData name="Oh HyeRin" userId="180d1c1ec794aa2f" providerId="LiveId" clId="{0500BE9E-52EB-423A-A041-9D8494A4EE12}" dt="2022-05-26T06:22:59.222" v="11550" actId="1035"/>
          <ac:picMkLst>
            <pc:docMk/>
            <pc:sldMk cId="4220841768" sldId="280"/>
            <ac:picMk id="4" creationId="{D432218F-662F-2B71-96E1-27E7BD846CE5}"/>
          </ac:picMkLst>
        </pc:picChg>
        <pc:picChg chg="add mod ord">
          <ac:chgData name="Oh HyeRin" userId="180d1c1ec794aa2f" providerId="LiveId" clId="{0500BE9E-52EB-423A-A041-9D8494A4EE12}" dt="2022-05-26T06:22:59.222" v="11550" actId="1035"/>
          <ac:picMkLst>
            <pc:docMk/>
            <pc:sldMk cId="4220841768" sldId="280"/>
            <ac:picMk id="5" creationId="{DF054FC0-518D-5ACB-BEEB-82FDB870655A}"/>
          </ac:picMkLst>
        </pc:picChg>
        <pc:picChg chg="add mod">
          <ac:chgData name="Oh HyeRin" userId="180d1c1ec794aa2f" providerId="LiveId" clId="{0500BE9E-52EB-423A-A041-9D8494A4EE12}" dt="2022-05-26T06:22:59.222" v="11550" actId="1035"/>
          <ac:picMkLst>
            <pc:docMk/>
            <pc:sldMk cId="4220841768" sldId="280"/>
            <ac:picMk id="7" creationId="{A8A83FE7-F254-2E7F-9923-FA396FBD9082}"/>
          </ac:picMkLst>
        </pc:picChg>
        <pc:picChg chg="add mod ord">
          <ac:chgData name="Oh HyeRin" userId="180d1c1ec794aa2f" providerId="LiveId" clId="{0500BE9E-52EB-423A-A041-9D8494A4EE12}" dt="2022-05-26T06:22:59.222" v="11550" actId="1035"/>
          <ac:picMkLst>
            <pc:docMk/>
            <pc:sldMk cId="4220841768" sldId="280"/>
            <ac:picMk id="9" creationId="{1DEF4364-AD40-A7FC-DC69-2E86213B7442}"/>
          </ac:picMkLst>
        </pc:picChg>
        <pc:picChg chg="add mod">
          <ac:chgData name="Oh HyeRin" userId="180d1c1ec794aa2f" providerId="LiveId" clId="{0500BE9E-52EB-423A-A041-9D8494A4EE12}" dt="2022-05-26T06:23:11.809" v="11551" actId="1076"/>
          <ac:picMkLst>
            <pc:docMk/>
            <pc:sldMk cId="4220841768" sldId="280"/>
            <ac:picMk id="11" creationId="{D10FC648-5F9D-E39D-BA64-4DCE88BFC5F5}"/>
          </ac:picMkLst>
        </pc:picChg>
        <pc:picChg chg="add mod">
          <ac:chgData name="Oh HyeRin" userId="180d1c1ec794aa2f" providerId="LiveId" clId="{0500BE9E-52EB-423A-A041-9D8494A4EE12}" dt="2022-05-26T04:56:14.132" v="6513" actId="1036"/>
          <ac:picMkLst>
            <pc:docMk/>
            <pc:sldMk cId="4220841768" sldId="280"/>
            <ac:picMk id="18" creationId="{3F3D576C-BB6F-BFFA-AF28-761DC1C5AA18}"/>
          </ac:picMkLst>
        </pc:picChg>
        <pc:picChg chg="del">
          <ac:chgData name="Oh HyeRin" userId="180d1c1ec794aa2f" providerId="LiveId" clId="{0500BE9E-52EB-423A-A041-9D8494A4EE12}" dt="2022-05-26T04:07:56.175" v="4734" actId="478"/>
          <ac:picMkLst>
            <pc:docMk/>
            <pc:sldMk cId="4220841768" sldId="280"/>
            <ac:picMk id="22" creationId="{025A6121-5D5D-46D6-A214-DDC0D8D94AE7}"/>
          </ac:picMkLst>
        </pc:picChg>
        <pc:picChg chg="add mod">
          <ac:chgData name="Oh HyeRin" userId="180d1c1ec794aa2f" providerId="LiveId" clId="{0500BE9E-52EB-423A-A041-9D8494A4EE12}" dt="2022-05-26T04:56:14.132" v="6513" actId="1036"/>
          <ac:picMkLst>
            <pc:docMk/>
            <pc:sldMk cId="4220841768" sldId="280"/>
            <ac:picMk id="23" creationId="{68E15351-CD29-57E1-FB83-82DCA0B86A9E}"/>
          </ac:picMkLst>
        </pc:picChg>
        <pc:picChg chg="del">
          <ac:chgData name="Oh HyeRin" userId="180d1c1ec794aa2f" providerId="LiveId" clId="{0500BE9E-52EB-423A-A041-9D8494A4EE12}" dt="2022-05-26T04:07:56.175" v="4734" actId="478"/>
          <ac:picMkLst>
            <pc:docMk/>
            <pc:sldMk cId="4220841768" sldId="280"/>
            <ac:picMk id="23" creationId="{8FC3983A-DC8E-4B0A-AAB5-BC41320A3876}"/>
          </ac:picMkLst>
        </pc:picChg>
        <pc:picChg chg="add mod">
          <ac:chgData name="Oh HyeRin" userId="180d1c1ec794aa2f" providerId="LiveId" clId="{0500BE9E-52EB-423A-A041-9D8494A4EE12}" dt="2022-05-26T04:56:14.132" v="6513" actId="1036"/>
          <ac:picMkLst>
            <pc:docMk/>
            <pc:sldMk cId="4220841768" sldId="280"/>
            <ac:picMk id="27" creationId="{3747695A-BB53-64F0-A805-E43F3091B900}"/>
          </ac:picMkLst>
        </pc:picChg>
        <pc:picChg chg="del">
          <ac:chgData name="Oh HyeRin" userId="180d1c1ec794aa2f" providerId="LiveId" clId="{0500BE9E-52EB-423A-A041-9D8494A4EE12}" dt="2022-05-26T04:07:56.175" v="4734" actId="478"/>
          <ac:picMkLst>
            <pc:docMk/>
            <pc:sldMk cId="4220841768" sldId="280"/>
            <ac:picMk id="1028" creationId="{2DFB017A-7D91-432C-B498-6D62433E8E82}"/>
          </ac:picMkLst>
        </pc:picChg>
        <pc:cxnChg chg="add mod">
          <ac:chgData name="Oh HyeRin" userId="180d1c1ec794aa2f" providerId="LiveId" clId="{0500BE9E-52EB-423A-A041-9D8494A4EE12}" dt="2022-05-26T04:56:14.132" v="6513" actId="1036"/>
          <ac:cxnSpMkLst>
            <pc:docMk/>
            <pc:sldMk cId="4220841768" sldId="280"/>
            <ac:cxnSpMk id="13" creationId="{2AA6AD29-E925-8B69-D59E-1B16D2786A35}"/>
          </ac:cxnSpMkLst>
        </pc:cxnChg>
        <pc:cxnChg chg="add mod">
          <ac:chgData name="Oh HyeRin" userId="180d1c1ec794aa2f" providerId="LiveId" clId="{0500BE9E-52EB-423A-A041-9D8494A4EE12}" dt="2022-05-26T04:56:14.132" v="6513" actId="1036"/>
          <ac:cxnSpMkLst>
            <pc:docMk/>
            <pc:sldMk cId="4220841768" sldId="280"/>
            <ac:cxnSpMk id="14" creationId="{D95364EB-3D27-B673-63F7-EE6C56480A7F}"/>
          </ac:cxnSpMkLst>
        </pc:cxnChg>
        <pc:cxnChg chg="add mod">
          <ac:chgData name="Oh HyeRin" userId="180d1c1ec794aa2f" providerId="LiveId" clId="{0500BE9E-52EB-423A-A041-9D8494A4EE12}" dt="2022-05-26T04:56:14.132" v="6513" actId="1036"/>
          <ac:cxnSpMkLst>
            <pc:docMk/>
            <pc:sldMk cId="4220841768" sldId="280"/>
            <ac:cxnSpMk id="16" creationId="{D218439C-0DE2-36AA-46ED-1A3DF9FE252A}"/>
          </ac:cxnSpMkLst>
        </pc:cxnChg>
        <pc:cxnChg chg="add mod">
          <ac:chgData name="Oh HyeRin" userId="180d1c1ec794aa2f" providerId="LiveId" clId="{0500BE9E-52EB-423A-A041-9D8494A4EE12}" dt="2022-05-26T04:56:14.132" v="6513" actId="1036"/>
          <ac:cxnSpMkLst>
            <pc:docMk/>
            <pc:sldMk cId="4220841768" sldId="280"/>
            <ac:cxnSpMk id="17" creationId="{67404E11-8F09-10E4-B861-5AA86CDBB79B}"/>
          </ac:cxnSpMkLst>
        </pc:cxnChg>
        <pc:cxnChg chg="del">
          <ac:chgData name="Oh HyeRin" userId="180d1c1ec794aa2f" providerId="LiveId" clId="{0500BE9E-52EB-423A-A041-9D8494A4EE12}" dt="2022-05-26T04:07:56.175" v="4734" actId="478"/>
          <ac:cxnSpMkLst>
            <pc:docMk/>
            <pc:sldMk cId="4220841768" sldId="280"/>
            <ac:cxnSpMk id="34" creationId="{3D376E68-FF19-46DA-A37D-CDD3731B8C80}"/>
          </ac:cxnSpMkLst>
        </pc:cxnChg>
        <pc:cxnChg chg="add del mod">
          <ac:chgData name="Oh HyeRin" userId="180d1c1ec794aa2f" providerId="LiveId" clId="{0500BE9E-52EB-423A-A041-9D8494A4EE12}" dt="2022-05-26T04:43:20.054" v="6289" actId="478"/>
          <ac:cxnSpMkLst>
            <pc:docMk/>
            <pc:sldMk cId="4220841768" sldId="280"/>
            <ac:cxnSpMk id="36" creationId="{F7BED77F-F3D1-9B46-978A-C024E191ECC8}"/>
          </ac:cxnSpMkLst>
        </pc:cxnChg>
      </pc:sldChg>
      <pc:sldChg chg="modSp del mod">
        <pc:chgData name="Oh HyeRin" userId="180d1c1ec794aa2f" providerId="LiveId" clId="{0500BE9E-52EB-423A-A041-9D8494A4EE12}" dt="2022-05-26T06:45:05.661" v="13401" actId="47"/>
        <pc:sldMkLst>
          <pc:docMk/>
          <pc:sldMk cId="3936420961" sldId="281"/>
        </pc:sldMkLst>
        <pc:cxnChg chg="mod">
          <ac:chgData name="Oh HyeRin" userId="180d1c1ec794aa2f" providerId="LiveId" clId="{0500BE9E-52EB-423A-A041-9D8494A4EE12}" dt="2022-05-26T04:30:56.412" v="6258" actId="1076"/>
          <ac:cxnSpMkLst>
            <pc:docMk/>
            <pc:sldMk cId="3936420961" sldId="281"/>
            <ac:cxnSpMk id="3" creationId="{DAF28314-9F78-472F-B7F2-841CDD71A718}"/>
          </ac:cxnSpMkLst>
        </pc:cxnChg>
      </pc:sldChg>
      <pc:sldChg chg="del">
        <pc:chgData name="Oh HyeRin" userId="180d1c1ec794aa2f" providerId="LiveId" clId="{0500BE9E-52EB-423A-A041-9D8494A4EE12}" dt="2022-05-26T06:45:05.661" v="13401" actId="47"/>
        <pc:sldMkLst>
          <pc:docMk/>
          <pc:sldMk cId="1208352873" sldId="282"/>
        </pc:sldMkLst>
      </pc:sldChg>
      <pc:sldChg chg="del">
        <pc:chgData name="Oh HyeRin" userId="180d1c1ec794aa2f" providerId="LiveId" clId="{0500BE9E-52EB-423A-A041-9D8494A4EE12}" dt="2022-05-26T04:51:13.940" v="6446" actId="47"/>
        <pc:sldMkLst>
          <pc:docMk/>
          <pc:sldMk cId="1739066725" sldId="283"/>
        </pc:sldMkLst>
      </pc:sldChg>
      <pc:sldChg chg="addSp delSp modSp mod ord">
        <pc:chgData name="Oh HyeRin" userId="180d1c1ec794aa2f" providerId="LiveId" clId="{0500BE9E-52EB-423A-A041-9D8494A4EE12}" dt="2022-05-26T07:08:49.887" v="14436" actId="1035"/>
        <pc:sldMkLst>
          <pc:docMk/>
          <pc:sldMk cId="77380763" sldId="284"/>
        </pc:sldMkLst>
        <pc:spChg chg="del">
          <ac:chgData name="Oh HyeRin" userId="180d1c1ec794aa2f" providerId="LiveId" clId="{0500BE9E-52EB-423A-A041-9D8494A4EE12}" dt="2022-05-26T04:04:51.287" v="4555" actId="478"/>
          <ac:spMkLst>
            <pc:docMk/>
            <pc:sldMk cId="77380763" sldId="284"/>
            <ac:spMk id="2" creationId="{DF52E861-71AE-4DB5-800E-6EA225CFD66C}"/>
          </ac:spMkLst>
        </pc:spChg>
        <pc:spChg chg="add mod">
          <ac:chgData name="Oh HyeRin" userId="180d1c1ec794aa2f" providerId="LiveId" clId="{0500BE9E-52EB-423A-A041-9D8494A4EE12}" dt="2022-05-26T07:08:49.887" v="14436" actId="1035"/>
          <ac:spMkLst>
            <pc:docMk/>
            <pc:sldMk cId="77380763" sldId="284"/>
            <ac:spMk id="8" creationId="{CD91C093-A025-16A0-E3AA-27FCE6D73F3B}"/>
          </ac:spMkLst>
        </pc:spChg>
        <pc:spChg chg="del">
          <ac:chgData name="Oh HyeRin" userId="180d1c1ec794aa2f" providerId="LiveId" clId="{0500BE9E-52EB-423A-A041-9D8494A4EE12}" dt="2022-05-26T04:04:29.628" v="4534" actId="478"/>
          <ac:spMkLst>
            <pc:docMk/>
            <pc:sldMk cId="77380763" sldId="284"/>
            <ac:spMk id="13" creationId="{3D8AEC45-6BA1-4EF7-9CA2-5D6E1CF32876}"/>
          </ac:spMkLst>
        </pc:spChg>
        <pc:spChg chg="del mod">
          <ac:chgData name="Oh HyeRin" userId="180d1c1ec794aa2f" providerId="LiveId" clId="{0500BE9E-52EB-423A-A041-9D8494A4EE12}" dt="2022-05-26T04:04:31.519" v="4536" actId="478"/>
          <ac:spMkLst>
            <pc:docMk/>
            <pc:sldMk cId="77380763" sldId="284"/>
            <ac:spMk id="14" creationId="{9DC94FEC-0B4F-4995-830B-968D17183F38}"/>
          </ac:spMkLst>
        </pc:spChg>
        <pc:spChg chg="del">
          <ac:chgData name="Oh HyeRin" userId="180d1c1ec794aa2f" providerId="LiveId" clId="{0500BE9E-52EB-423A-A041-9D8494A4EE12}" dt="2022-05-26T04:04:32.840" v="4537" actId="478"/>
          <ac:spMkLst>
            <pc:docMk/>
            <pc:sldMk cId="77380763" sldId="284"/>
            <ac:spMk id="16" creationId="{8EA9EC45-23DB-40B4-9490-E6334F75DD74}"/>
          </ac:spMkLst>
        </pc:spChg>
        <pc:spChg chg="del">
          <ac:chgData name="Oh HyeRin" userId="180d1c1ec794aa2f" providerId="LiveId" clId="{0500BE9E-52EB-423A-A041-9D8494A4EE12}" dt="2022-05-26T04:04:34.068" v="4538" actId="478"/>
          <ac:spMkLst>
            <pc:docMk/>
            <pc:sldMk cId="77380763" sldId="284"/>
            <ac:spMk id="18" creationId="{C6FDD324-2893-4D6D-AD8E-6CD21510CD0C}"/>
          </ac:spMkLst>
        </pc:spChg>
        <pc:spChg chg="mod">
          <ac:chgData name="Oh HyeRin" userId="180d1c1ec794aa2f" providerId="LiveId" clId="{0500BE9E-52EB-423A-A041-9D8494A4EE12}" dt="2022-05-26T07:08:49.887" v="14436" actId="1035"/>
          <ac:spMkLst>
            <pc:docMk/>
            <pc:sldMk cId="77380763" sldId="284"/>
            <ac:spMk id="29" creationId="{885E1C22-6EFD-4833-BB79-B1B2D7C8BD62}"/>
          </ac:spMkLst>
        </pc:spChg>
        <pc:spChg chg="mod">
          <ac:chgData name="Oh HyeRin" userId="180d1c1ec794aa2f" providerId="LiveId" clId="{0500BE9E-52EB-423A-A041-9D8494A4EE12}" dt="2022-05-26T07:08:49.887" v="14436" actId="1035"/>
          <ac:spMkLst>
            <pc:docMk/>
            <pc:sldMk cId="77380763" sldId="284"/>
            <ac:spMk id="34" creationId="{259FEB39-D718-4066-8243-281D6FD9220D}"/>
          </ac:spMkLst>
        </pc:spChg>
      </pc:sldChg>
      <pc:sldChg chg="del">
        <pc:chgData name="Oh HyeRin" userId="180d1c1ec794aa2f" providerId="LiveId" clId="{0500BE9E-52EB-423A-A041-9D8494A4EE12}" dt="2022-05-26T04:02:47.339" v="4533" actId="47"/>
        <pc:sldMkLst>
          <pc:docMk/>
          <pc:sldMk cId="632141350" sldId="285"/>
        </pc:sldMkLst>
      </pc:sldChg>
      <pc:sldChg chg="addSp delSp modSp del mod ord">
        <pc:chgData name="Oh HyeRin" userId="180d1c1ec794aa2f" providerId="LiveId" clId="{0500BE9E-52EB-423A-A041-9D8494A4EE12}" dt="2022-05-26T06:45:05.661" v="13401" actId="47"/>
        <pc:sldMkLst>
          <pc:docMk/>
          <pc:sldMk cId="1158573564" sldId="286"/>
        </pc:sldMkLst>
        <pc:spChg chg="del">
          <ac:chgData name="Oh HyeRin" userId="180d1c1ec794aa2f" providerId="LiveId" clId="{0500BE9E-52EB-423A-A041-9D8494A4EE12}" dt="2022-05-26T01:57:28.187" v="1488" actId="478"/>
          <ac:spMkLst>
            <pc:docMk/>
            <pc:sldMk cId="1158573564" sldId="286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1:57:28.187" v="1488" actId="478"/>
          <ac:spMkLst>
            <pc:docMk/>
            <pc:sldMk cId="1158573564" sldId="286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1:57:28.187" v="1488" actId="478"/>
          <ac:spMkLst>
            <pc:docMk/>
            <pc:sldMk cId="1158573564" sldId="286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1:57:28.187" v="1488" actId="478"/>
          <ac:spMkLst>
            <pc:docMk/>
            <pc:sldMk cId="1158573564" sldId="286"/>
            <ac:spMk id="11" creationId="{8079E764-9072-4F85-B0E7-6FF3196CEAB0}"/>
          </ac:spMkLst>
        </pc:spChg>
        <pc:spChg chg="add del mod">
          <ac:chgData name="Oh HyeRin" userId="180d1c1ec794aa2f" providerId="LiveId" clId="{0500BE9E-52EB-423A-A041-9D8494A4EE12}" dt="2022-05-26T01:57:27.356" v="1487"/>
          <ac:spMkLst>
            <pc:docMk/>
            <pc:sldMk cId="1158573564" sldId="286"/>
            <ac:spMk id="22" creationId="{6BAFEF2D-B4E5-12BD-5471-02362FD7FE93}"/>
          </ac:spMkLst>
        </pc:spChg>
        <pc:spChg chg="add del mod">
          <ac:chgData name="Oh HyeRin" userId="180d1c1ec794aa2f" providerId="LiveId" clId="{0500BE9E-52EB-423A-A041-9D8494A4EE12}" dt="2022-05-26T01:57:27.356" v="1487"/>
          <ac:spMkLst>
            <pc:docMk/>
            <pc:sldMk cId="1158573564" sldId="286"/>
            <ac:spMk id="23" creationId="{B672EA5B-D6C1-00DE-9B75-48587EA6C744}"/>
          </ac:spMkLst>
        </pc:spChg>
        <pc:spChg chg="add del mod">
          <ac:chgData name="Oh HyeRin" userId="180d1c1ec794aa2f" providerId="LiveId" clId="{0500BE9E-52EB-423A-A041-9D8494A4EE12}" dt="2022-05-26T01:57:27.356" v="1487"/>
          <ac:spMkLst>
            <pc:docMk/>
            <pc:sldMk cId="1158573564" sldId="286"/>
            <ac:spMk id="25" creationId="{C4E1AC78-8509-C1D2-2566-E5095CE8D368}"/>
          </ac:spMkLst>
        </pc:spChg>
        <pc:spChg chg="add del mod">
          <ac:chgData name="Oh HyeRin" userId="180d1c1ec794aa2f" providerId="LiveId" clId="{0500BE9E-52EB-423A-A041-9D8494A4EE12}" dt="2022-05-26T01:57:27.356" v="1487"/>
          <ac:spMkLst>
            <pc:docMk/>
            <pc:sldMk cId="1158573564" sldId="286"/>
            <ac:spMk id="26" creationId="{C2839A7E-2BD6-628C-76C1-5B39AE4AF40D}"/>
          </ac:spMkLst>
        </pc:spChg>
        <pc:spChg chg="add del mod">
          <ac:chgData name="Oh HyeRin" userId="180d1c1ec794aa2f" providerId="LiveId" clId="{0500BE9E-52EB-423A-A041-9D8494A4EE12}" dt="2022-05-26T01:57:27.356" v="1487"/>
          <ac:spMkLst>
            <pc:docMk/>
            <pc:sldMk cId="1158573564" sldId="286"/>
            <ac:spMk id="27" creationId="{089A5A70-BBF7-A088-E761-E00D7291025B}"/>
          </ac:spMkLst>
        </pc:spChg>
        <pc:spChg chg="add del mod">
          <ac:chgData name="Oh HyeRin" userId="180d1c1ec794aa2f" providerId="LiveId" clId="{0500BE9E-52EB-423A-A041-9D8494A4EE12}" dt="2022-05-26T01:57:27.356" v="1487"/>
          <ac:spMkLst>
            <pc:docMk/>
            <pc:sldMk cId="1158573564" sldId="286"/>
            <ac:spMk id="32" creationId="{2E3EE417-0B35-139D-A768-32DB6426F99D}"/>
          </ac:spMkLst>
        </pc:spChg>
        <pc:spChg chg="add mod">
          <ac:chgData name="Oh HyeRin" userId="180d1c1ec794aa2f" providerId="LiveId" clId="{0500BE9E-52EB-423A-A041-9D8494A4EE12}" dt="2022-05-26T01:57:28.391" v="1489"/>
          <ac:spMkLst>
            <pc:docMk/>
            <pc:sldMk cId="1158573564" sldId="286"/>
            <ac:spMk id="34" creationId="{C5784F21-0CCD-7216-F8B0-1AF92943D249}"/>
          </ac:spMkLst>
        </pc:spChg>
        <pc:spChg chg="add mod">
          <ac:chgData name="Oh HyeRin" userId="180d1c1ec794aa2f" providerId="LiveId" clId="{0500BE9E-52EB-423A-A041-9D8494A4EE12}" dt="2022-05-26T01:57:28.391" v="1489"/>
          <ac:spMkLst>
            <pc:docMk/>
            <pc:sldMk cId="1158573564" sldId="286"/>
            <ac:spMk id="35" creationId="{9709DB58-27A2-593F-A5C9-7AF7669228EE}"/>
          </ac:spMkLst>
        </pc:spChg>
        <pc:spChg chg="add mod">
          <ac:chgData name="Oh HyeRin" userId="180d1c1ec794aa2f" providerId="LiveId" clId="{0500BE9E-52EB-423A-A041-9D8494A4EE12}" dt="2022-05-26T01:57:28.391" v="1489"/>
          <ac:spMkLst>
            <pc:docMk/>
            <pc:sldMk cId="1158573564" sldId="286"/>
            <ac:spMk id="36" creationId="{9EC0265C-A41B-4127-495A-F1FA6D0B4C29}"/>
          </ac:spMkLst>
        </pc:spChg>
        <pc:spChg chg="add mod">
          <ac:chgData name="Oh HyeRin" userId="180d1c1ec794aa2f" providerId="LiveId" clId="{0500BE9E-52EB-423A-A041-9D8494A4EE12}" dt="2022-05-26T01:57:28.391" v="1489"/>
          <ac:spMkLst>
            <pc:docMk/>
            <pc:sldMk cId="1158573564" sldId="286"/>
            <ac:spMk id="37" creationId="{957B4377-26AB-4887-A73A-9BEDAFE6E6B2}"/>
          </ac:spMkLst>
        </pc:spChg>
        <pc:spChg chg="add mod">
          <ac:chgData name="Oh HyeRin" userId="180d1c1ec794aa2f" providerId="LiveId" clId="{0500BE9E-52EB-423A-A041-9D8494A4EE12}" dt="2022-05-26T01:57:28.391" v="1489"/>
          <ac:spMkLst>
            <pc:docMk/>
            <pc:sldMk cId="1158573564" sldId="286"/>
            <ac:spMk id="38" creationId="{E5176D9E-931C-BCBF-4376-29ED651F5220}"/>
          </ac:spMkLst>
        </pc:spChg>
        <pc:spChg chg="add mod">
          <ac:chgData name="Oh HyeRin" userId="180d1c1ec794aa2f" providerId="LiveId" clId="{0500BE9E-52EB-423A-A041-9D8494A4EE12}" dt="2022-05-26T01:57:28.391" v="1489"/>
          <ac:spMkLst>
            <pc:docMk/>
            <pc:sldMk cId="1158573564" sldId="286"/>
            <ac:spMk id="39" creationId="{A6A23793-A64E-1F2C-CB10-A9CAF27FBA3E}"/>
          </ac:spMkLst>
        </pc:spChg>
      </pc:sldChg>
      <pc:sldChg chg="delSp modSp add mod">
        <pc:chgData name="Oh HyeRin" userId="180d1c1ec794aa2f" providerId="LiveId" clId="{0500BE9E-52EB-423A-A041-9D8494A4EE12}" dt="2022-05-26T06:50:57.871" v="13615" actId="20577"/>
        <pc:sldMkLst>
          <pc:docMk/>
          <pc:sldMk cId="750046781" sldId="287"/>
        </pc:sldMkLst>
        <pc:spChg chg="mod">
          <ac:chgData name="Oh HyeRin" userId="180d1c1ec794aa2f" providerId="LiveId" clId="{0500BE9E-52EB-423A-A041-9D8494A4EE12}" dt="2022-05-26T01:08:00.976" v="362"/>
          <ac:spMkLst>
            <pc:docMk/>
            <pc:sldMk cId="750046781" sldId="287"/>
            <ac:spMk id="17" creationId="{5F53B91B-B567-47C8-805C-D373CBD80426}"/>
          </ac:spMkLst>
        </pc:spChg>
        <pc:spChg chg="mod">
          <ac:chgData name="Oh HyeRin" userId="180d1c1ec794aa2f" providerId="LiveId" clId="{0500BE9E-52EB-423A-A041-9D8494A4EE12}" dt="2022-05-26T01:11:56.577" v="518" actId="207"/>
          <ac:spMkLst>
            <pc:docMk/>
            <pc:sldMk cId="750046781" sldId="287"/>
            <ac:spMk id="18" creationId="{6F72AEE0-24A3-406C-B40D-51D9DD743DC7}"/>
          </ac:spMkLst>
        </pc:spChg>
        <pc:spChg chg="mod">
          <ac:chgData name="Oh HyeRin" userId="180d1c1ec794aa2f" providerId="LiveId" clId="{0500BE9E-52EB-423A-A041-9D8494A4EE12}" dt="2022-05-26T01:12:05.987" v="520" actId="207"/>
          <ac:spMkLst>
            <pc:docMk/>
            <pc:sldMk cId="750046781" sldId="287"/>
            <ac:spMk id="19" creationId="{96549BDB-89FE-4499-ABAD-8DCB4F2EE4FD}"/>
          </ac:spMkLst>
        </pc:spChg>
        <pc:spChg chg="mod">
          <ac:chgData name="Oh HyeRin" userId="180d1c1ec794aa2f" providerId="LiveId" clId="{0500BE9E-52EB-423A-A041-9D8494A4EE12}" dt="2022-05-26T01:12:14.102" v="523" actId="207"/>
          <ac:spMkLst>
            <pc:docMk/>
            <pc:sldMk cId="750046781" sldId="287"/>
            <ac:spMk id="20" creationId="{1721BF6C-5570-4F08-9CBF-4A2775686E37}"/>
          </ac:spMkLst>
        </pc:spChg>
        <pc:spChg chg="del mod">
          <ac:chgData name="Oh HyeRin" userId="180d1c1ec794aa2f" providerId="LiveId" clId="{0500BE9E-52EB-423A-A041-9D8494A4EE12}" dt="2022-05-26T04:29:08.897" v="6188" actId="478"/>
          <ac:spMkLst>
            <pc:docMk/>
            <pc:sldMk cId="750046781" sldId="287"/>
            <ac:spMk id="21" creationId="{2ECD5688-BDDD-46D7-8891-C4BDEE6BC238}"/>
          </ac:spMkLst>
        </pc:spChg>
        <pc:spChg chg="del mod">
          <ac:chgData name="Oh HyeRin" userId="180d1c1ec794aa2f" providerId="LiveId" clId="{0500BE9E-52EB-423A-A041-9D8494A4EE12}" dt="2022-05-26T04:29:07.931" v="6187" actId="478"/>
          <ac:spMkLst>
            <pc:docMk/>
            <pc:sldMk cId="750046781" sldId="287"/>
            <ac:spMk id="22" creationId="{11E100BD-D0F8-44D6-B647-1B4748CEC78E}"/>
          </ac:spMkLst>
        </pc:spChg>
        <pc:spChg chg="del mod">
          <ac:chgData name="Oh HyeRin" userId="180d1c1ec794aa2f" providerId="LiveId" clId="{0500BE9E-52EB-423A-A041-9D8494A4EE12}" dt="2022-05-26T04:29:05.740" v="6185" actId="478"/>
          <ac:spMkLst>
            <pc:docMk/>
            <pc:sldMk cId="750046781" sldId="287"/>
            <ac:spMk id="23" creationId="{4FB351F9-0577-4996-9C4D-8132319623E6}"/>
          </ac:spMkLst>
        </pc:spChg>
        <pc:spChg chg="del mod">
          <ac:chgData name="Oh HyeRin" userId="180d1c1ec794aa2f" providerId="LiveId" clId="{0500BE9E-52EB-423A-A041-9D8494A4EE12}" dt="2022-05-26T04:29:07.151" v="6186" actId="478"/>
          <ac:spMkLst>
            <pc:docMk/>
            <pc:sldMk cId="750046781" sldId="287"/>
            <ac:spMk id="24" creationId="{868E66D5-A5D1-4AEC-92EA-D9A4BCA96CA0}"/>
          </ac:spMkLst>
        </pc:spChg>
        <pc:spChg chg="mod">
          <ac:chgData name="Oh HyeRin" userId="180d1c1ec794aa2f" providerId="LiveId" clId="{0500BE9E-52EB-423A-A041-9D8494A4EE12}" dt="2022-05-26T01:17:17.512" v="595" actId="207"/>
          <ac:spMkLst>
            <pc:docMk/>
            <pc:sldMk cId="750046781" sldId="287"/>
            <ac:spMk id="25" creationId="{CF40214E-5CBB-49D4-940B-530FD358F12F}"/>
          </ac:spMkLst>
        </pc:spChg>
        <pc:spChg chg="mod">
          <ac:chgData name="Oh HyeRin" userId="180d1c1ec794aa2f" providerId="LiveId" clId="{0500BE9E-52EB-423A-A041-9D8494A4EE12}" dt="2022-05-26T06:50:57.871" v="13615" actId="20577"/>
          <ac:spMkLst>
            <pc:docMk/>
            <pc:sldMk cId="750046781" sldId="287"/>
            <ac:spMk id="31" creationId="{CCFF3883-D13E-4FF0-946A-68CBE994D79D}"/>
          </ac:spMkLst>
        </pc:spChg>
        <pc:spChg chg="mod">
          <ac:chgData name="Oh HyeRin" userId="180d1c1ec794aa2f" providerId="LiveId" clId="{0500BE9E-52EB-423A-A041-9D8494A4EE12}" dt="2022-05-26T06:50:55.592" v="13613" actId="20577"/>
          <ac:spMkLst>
            <pc:docMk/>
            <pc:sldMk cId="750046781" sldId="287"/>
            <ac:spMk id="33" creationId="{E086087C-E937-4EB1-9348-70B7D2CF2088}"/>
          </ac:spMkLst>
        </pc:spChg>
        <pc:spChg chg="mod">
          <ac:chgData name="Oh HyeRin" userId="180d1c1ec794aa2f" providerId="LiveId" clId="{0500BE9E-52EB-423A-A041-9D8494A4EE12}" dt="2022-05-26T06:50:48.572" v="13611" actId="20577"/>
          <ac:spMkLst>
            <pc:docMk/>
            <pc:sldMk cId="750046781" sldId="287"/>
            <ac:spMk id="34" creationId="{456EA5A8-C4CF-4239-873F-B0E2D0FBA1B0}"/>
          </ac:spMkLst>
        </pc:spChg>
        <pc:spChg chg="mod">
          <ac:chgData name="Oh HyeRin" userId="180d1c1ec794aa2f" providerId="LiveId" clId="{0500BE9E-52EB-423A-A041-9D8494A4EE12}" dt="2022-05-26T06:50:46.651" v="13609" actId="20577"/>
          <ac:spMkLst>
            <pc:docMk/>
            <pc:sldMk cId="750046781" sldId="287"/>
            <ac:spMk id="35" creationId="{329E4865-0087-4A1C-A993-23A5B498DDD1}"/>
          </ac:spMkLst>
        </pc:spChg>
      </pc:sldChg>
      <pc:sldChg chg="addSp delSp modSp add mod">
        <pc:chgData name="Oh HyeRin" userId="180d1c1ec794aa2f" providerId="LiveId" clId="{0500BE9E-52EB-423A-A041-9D8494A4EE12}" dt="2022-05-26T06:51:05.920" v="13616" actId="207"/>
        <pc:sldMkLst>
          <pc:docMk/>
          <pc:sldMk cId="743035127" sldId="288"/>
        </pc:sldMkLst>
        <pc:spChg chg="mod">
          <ac:chgData name="Oh HyeRin" userId="180d1c1ec794aa2f" providerId="LiveId" clId="{0500BE9E-52EB-423A-A041-9D8494A4EE12}" dt="2022-05-26T01:12:27.807" v="524" actId="207"/>
          <ac:spMkLst>
            <pc:docMk/>
            <pc:sldMk cId="743035127" sldId="288"/>
            <ac:spMk id="17" creationId="{5F53B91B-B567-47C8-805C-D373CBD80426}"/>
          </ac:spMkLst>
        </pc:spChg>
        <pc:spChg chg="mod">
          <ac:chgData name="Oh HyeRin" userId="180d1c1ec794aa2f" providerId="LiveId" clId="{0500BE9E-52EB-423A-A041-9D8494A4EE12}" dt="2022-05-26T01:12:31.538" v="526" actId="207"/>
          <ac:spMkLst>
            <pc:docMk/>
            <pc:sldMk cId="743035127" sldId="288"/>
            <ac:spMk id="18" creationId="{6F72AEE0-24A3-406C-B40D-51D9DD743DC7}"/>
          </ac:spMkLst>
        </pc:spChg>
        <pc:spChg chg="mod">
          <ac:chgData name="Oh HyeRin" userId="180d1c1ec794aa2f" providerId="LiveId" clId="{0500BE9E-52EB-423A-A041-9D8494A4EE12}" dt="2022-05-26T01:12:40.635" v="528" actId="207"/>
          <ac:spMkLst>
            <pc:docMk/>
            <pc:sldMk cId="743035127" sldId="288"/>
            <ac:spMk id="19" creationId="{96549BDB-89FE-4499-ABAD-8DCB4F2EE4FD}"/>
          </ac:spMkLst>
        </pc:spChg>
        <pc:spChg chg="del">
          <ac:chgData name="Oh HyeRin" userId="180d1c1ec794aa2f" providerId="LiveId" clId="{0500BE9E-52EB-423A-A041-9D8494A4EE12}" dt="2022-05-26T01:11:09.624" v="516" actId="478"/>
          <ac:spMkLst>
            <pc:docMk/>
            <pc:sldMk cId="743035127" sldId="288"/>
            <ac:spMk id="20" creationId="{1721BF6C-5570-4F08-9CBF-4A2775686E37}"/>
          </ac:spMkLst>
        </pc:spChg>
        <pc:spChg chg="del mod">
          <ac:chgData name="Oh HyeRin" userId="180d1c1ec794aa2f" providerId="LiveId" clId="{0500BE9E-52EB-423A-A041-9D8494A4EE12}" dt="2022-05-26T04:29:13.812" v="6189" actId="478"/>
          <ac:spMkLst>
            <pc:docMk/>
            <pc:sldMk cId="743035127" sldId="288"/>
            <ac:spMk id="21" creationId="{2ECD5688-BDDD-46D7-8891-C4BDEE6BC238}"/>
          </ac:spMkLst>
        </pc:spChg>
        <pc:spChg chg="del mod">
          <ac:chgData name="Oh HyeRin" userId="180d1c1ec794aa2f" providerId="LiveId" clId="{0500BE9E-52EB-423A-A041-9D8494A4EE12}" dt="2022-05-26T04:29:14.830" v="6190" actId="478"/>
          <ac:spMkLst>
            <pc:docMk/>
            <pc:sldMk cId="743035127" sldId="288"/>
            <ac:spMk id="22" creationId="{11E100BD-D0F8-44D6-B647-1B4748CEC78E}"/>
          </ac:spMkLst>
        </pc:spChg>
        <pc:spChg chg="del mod">
          <ac:chgData name="Oh HyeRin" userId="180d1c1ec794aa2f" providerId="LiveId" clId="{0500BE9E-52EB-423A-A041-9D8494A4EE12}" dt="2022-05-26T04:29:16.003" v="6191" actId="478"/>
          <ac:spMkLst>
            <pc:docMk/>
            <pc:sldMk cId="743035127" sldId="288"/>
            <ac:spMk id="23" creationId="{4FB351F9-0577-4996-9C4D-8132319623E6}"/>
          </ac:spMkLst>
        </pc:spChg>
        <pc:spChg chg="del">
          <ac:chgData name="Oh HyeRin" userId="180d1c1ec794aa2f" providerId="LiveId" clId="{0500BE9E-52EB-423A-A041-9D8494A4EE12}" dt="2022-05-26T01:11:09.624" v="516" actId="478"/>
          <ac:spMkLst>
            <pc:docMk/>
            <pc:sldMk cId="743035127" sldId="288"/>
            <ac:spMk id="24" creationId="{868E66D5-A5D1-4AEC-92EA-D9A4BCA96CA0}"/>
          </ac:spMkLst>
        </pc:spChg>
        <pc:spChg chg="mod">
          <ac:chgData name="Oh HyeRin" userId="180d1c1ec794aa2f" providerId="LiveId" clId="{0500BE9E-52EB-423A-A041-9D8494A4EE12}" dt="2022-05-26T01:17:22.355" v="596" actId="207"/>
          <ac:spMkLst>
            <pc:docMk/>
            <pc:sldMk cId="743035127" sldId="288"/>
            <ac:spMk id="25" creationId="{CF40214E-5CBB-49D4-940B-530FD358F12F}"/>
          </ac:spMkLst>
        </pc:spChg>
        <pc:spChg chg="add del mod">
          <ac:chgData name="Oh HyeRin" userId="180d1c1ec794aa2f" providerId="LiveId" clId="{0500BE9E-52EB-423A-A041-9D8494A4EE12}" dt="2022-05-26T04:46:50.464" v="6352" actId="478"/>
          <ac:spMkLst>
            <pc:docMk/>
            <pc:sldMk cId="743035127" sldId="288"/>
            <ac:spMk id="26" creationId="{75A2E540-32F7-A860-5E66-F9BDB9BEF19C}"/>
          </ac:spMkLst>
        </pc:spChg>
        <pc:spChg chg="mod">
          <ac:chgData name="Oh HyeRin" userId="180d1c1ec794aa2f" providerId="LiveId" clId="{0500BE9E-52EB-423A-A041-9D8494A4EE12}" dt="2022-05-26T06:50:35.582" v="13607" actId="20577"/>
          <ac:spMkLst>
            <pc:docMk/>
            <pc:sldMk cId="743035127" sldId="288"/>
            <ac:spMk id="31" creationId="{CCFF3883-D13E-4FF0-946A-68CBE994D79D}"/>
          </ac:spMkLst>
        </pc:spChg>
        <pc:spChg chg="add del mod">
          <ac:chgData name="Oh HyeRin" userId="180d1c1ec794aa2f" providerId="LiveId" clId="{0500BE9E-52EB-423A-A041-9D8494A4EE12}" dt="2022-05-26T04:46:50.464" v="6352" actId="478"/>
          <ac:spMkLst>
            <pc:docMk/>
            <pc:sldMk cId="743035127" sldId="288"/>
            <ac:spMk id="32" creationId="{341C07EB-F300-5DD0-8DF2-A43662ADDCE5}"/>
          </ac:spMkLst>
        </pc:spChg>
        <pc:spChg chg="mod">
          <ac:chgData name="Oh HyeRin" userId="180d1c1ec794aa2f" providerId="LiveId" clId="{0500BE9E-52EB-423A-A041-9D8494A4EE12}" dt="2022-05-26T06:50:27.602" v="13603" actId="20577"/>
          <ac:spMkLst>
            <pc:docMk/>
            <pc:sldMk cId="743035127" sldId="288"/>
            <ac:spMk id="33" creationId="{E086087C-E937-4EB1-9348-70B7D2CF2088}"/>
          </ac:spMkLst>
        </pc:spChg>
        <pc:spChg chg="mod">
          <ac:chgData name="Oh HyeRin" userId="180d1c1ec794aa2f" providerId="LiveId" clId="{0500BE9E-52EB-423A-A041-9D8494A4EE12}" dt="2022-05-26T06:50:24.842" v="13599" actId="20577"/>
          <ac:spMkLst>
            <pc:docMk/>
            <pc:sldMk cId="743035127" sldId="288"/>
            <ac:spMk id="34" creationId="{456EA5A8-C4CF-4239-873F-B0E2D0FBA1B0}"/>
          </ac:spMkLst>
        </pc:spChg>
        <pc:spChg chg="del">
          <ac:chgData name="Oh HyeRin" userId="180d1c1ec794aa2f" providerId="LiveId" clId="{0500BE9E-52EB-423A-A041-9D8494A4EE12}" dt="2022-05-26T01:11:09.624" v="516" actId="478"/>
          <ac:spMkLst>
            <pc:docMk/>
            <pc:sldMk cId="743035127" sldId="288"/>
            <ac:spMk id="35" creationId="{329E4865-0087-4A1C-A993-23A5B498DDD1}"/>
          </ac:spMkLst>
        </pc:spChg>
        <pc:spChg chg="add mod">
          <ac:chgData name="Oh HyeRin" userId="180d1c1ec794aa2f" providerId="LiveId" clId="{0500BE9E-52EB-423A-A041-9D8494A4EE12}" dt="2022-05-26T06:51:05.920" v="13616" actId="207"/>
          <ac:spMkLst>
            <pc:docMk/>
            <pc:sldMk cId="743035127" sldId="288"/>
            <ac:spMk id="36" creationId="{BEA47755-457F-ACA8-6887-CA4FB8FD7C36}"/>
          </ac:spMkLst>
        </pc:spChg>
        <pc:spChg chg="add mod">
          <ac:chgData name="Oh HyeRin" userId="180d1c1ec794aa2f" providerId="LiveId" clId="{0500BE9E-52EB-423A-A041-9D8494A4EE12}" dt="2022-05-26T06:50:12.662" v="13597" actId="20577"/>
          <ac:spMkLst>
            <pc:docMk/>
            <pc:sldMk cId="743035127" sldId="288"/>
            <ac:spMk id="38" creationId="{07D3FA1A-6897-D792-044E-F0693FE42CB0}"/>
          </ac:spMkLst>
        </pc:spChg>
        <pc:cxnChg chg="del">
          <ac:chgData name="Oh HyeRin" userId="180d1c1ec794aa2f" providerId="LiveId" clId="{0500BE9E-52EB-423A-A041-9D8494A4EE12}" dt="2022-05-26T01:11:09.624" v="516" actId="478"/>
          <ac:cxnSpMkLst>
            <pc:docMk/>
            <pc:sldMk cId="743035127" sldId="288"/>
            <ac:cxnSpMk id="29" creationId="{954C22B1-08B7-4576-95D7-B41D958707EF}"/>
          </ac:cxnSpMkLst>
        </pc:cxnChg>
        <pc:cxnChg chg="add del mod">
          <ac:chgData name="Oh HyeRin" userId="180d1c1ec794aa2f" providerId="LiveId" clId="{0500BE9E-52EB-423A-A041-9D8494A4EE12}" dt="2022-05-26T04:46:50.464" v="6352" actId="478"/>
          <ac:cxnSpMkLst>
            <pc:docMk/>
            <pc:sldMk cId="743035127" sldId="288"/>
            <ac:cxnSpMk id="30" creationId="{EA2F6BC4-81FC-C5BF-E46C-74EB80618C3A}"/>
          </ac:cxnSpMkLst>
        </pc:cxnChg>
        <pc:cxnChg chg="add mod">
          <ac:chgData name="Oh HyeRin" userId="180d1c1ec794aa2f" providerId="LiveId" clId="{0500BE9E-52EB-423A-A041-9D8494A4EE12}" dt="2022-05-26T04:46:50.655" v="6353"/>
          <ac:cxnSpMkLst>
            <pc:docMk/>
            <pc:sldMk cId="743035127" sldId="288"/>
            <ac:cxnSpMk id="37" creationId="{125F767E-9713-6C80-70DD-6C06F05435CD}"/>
          </ac:cxnSpMkLst>
        </pc:cxnChg>
      </pc:sldChg>
      <pc:sldChg chg="add del setBg">
        <pc:chgData name="Oh HyeRin" userId="180d1c1ec794aa2f" providerId="LiveId" clId="{0500BE9E-52EB-423A-A041-9D8494A4EE12}" dt="2022-05-26T01:28:36.974" v="780" actId="2696"/>
        <pc:sldMkLst>
          <pc:docMk/>
          <pc:sldMk cId="391923272" sldId="289"/>
        </pc:sldMkLst>
      </pc:sldChg>
      <pc:sldChg chg="delSp modSp add mod setBg">
        <pc:chgData name="Oh HyeRin" userId="180d1c1ec794aa2f" providerId="LiveId" clId="{0500BE9E-52EB-423A-A041-9D8494A4EE12}" dt="2022-05-26T04:30:16.240" v="6212" actId="478"/>
        <pc:sldMkLst>
          <pc:docMk/>
          <pc:sldMk cId="1369562291" sldId="289"/>
        </pc:sldMkLst>
        <pc:spChg chg="mod">
          <ac:chgData name="Oh HyeRin" userId="180d1c1ec794aa2f" providerId="LiveId" clId="{0500BE9E-52EB-423A-A041-9D8494A4EE12}" dt="2022-05-26T01:29:07.840" v="836"/>
          <ac:spMkLst>
            <pc:docMk/>
            <pc:sldMk cId="1369562291" sldId="289"/>
            <ac:spMk id="2" creationId="{DF52E861-71AE-4DB5-800E-6EA225CFD66C}"/>
          </ac:spMkLst>
        </pc:spChg>
        <pc:spChg chg="del">
          <ac:chgData name="Oh HyeRin" userId="180d1c1ec794aa2f" providerId="LiveId" clId="{0500BE9E-52EB-423A-A041-9D8494A4EE12}" dt="2022-05-26T04:30:16.240" v="6212" actId="478"/>
          <ac:spMkLst>
            <pc:docMk/>
            <pc:sldMk cId="1369562291" sldId="289"/>
            <ac:spMk id="19" creationId="{B9724CD9-0CB3-4C3F-8A95-16583FA2BD54}"/>
          </ac:spMkLst>
        </pc:spChg>
        <pc:spChg chg="mod">
          <ac:chgData name="Oh HyeRin" userId="180d1c1ec794aa2f" providerId="LiveId" clId="{0500BE9E-52EB-423A-A041-9D8494A4EE12}" dt="2022-05-26T01:29:08.927" v="838" actId="20577"/>
          <ac:spMkLst>
            <pc:docMk/>
            <pc:sldMk cId="1369562291" sldId="289"/>
            <ac:spMk id="29" creationId="{885E1C22-6EFD-4833-BB79-B1B2D7C8BD62}"/>
          </ac:spMkLst>
        </pc:spChg>
      </pc:sldChg>
      <pc:sldChg chg="addSp delSp modSp add mod setBg">
        <pc:chgData name="Oh HyeRin" userId="180d1c1ec794aa2f" providerId="LiveId" clId="{0500BE9E-52EB-423A-A041-9D8494A4EE12}" dt="2022-05-26T04:30:12.911" v="6211" actId="478"/>
        <pc:sldMkLst>
          <pc:docMk/>
          <pc:sldMk cId="2860458245" sldId="290"/>
        </pc:sldMkLst>
        <pc:spChg chg="mod">
          <ac:chgData name="Oh HyeRin" userId="180d1c1ec794aa2f" providerId="LiveId" clId="{0500BE9E-52EB-423A-A041-9D8494A4EE12}" dt="2022-05-26T01:29:27.856" v="860"/>
          <ac:spMkLst>
            <pc:docMk/>
            <pc:sldMk cId="2860458245" sldId="290"/>
            <ac:spMk id="2" creationId="{DF52E861-71AE-4DB5-800E-6EA225CFD66C}"/>
          </ac:spMkLst>
        </pc:spChg>
        <pc:spChg chg="del">
          <ac:chgData name="Oh HyeRin" userId="180d1c1ec794aa2f" providerId="LiveId" clId="{0500BE9E-52EB-423A-A041-9D8494A4EE12}" dt="2022-05-26T01:56:40.037" v="1467" actId="478"/>
          <ac:spMkLst>
            <pc:docMk/>
            <pc:sldMk cId="2860458245" sldId="290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1:56:40.037" v="1467" actId="478"/>
          <ac:spMkLst>
            <pc:docMk/>
            <pc:sldMk cId="2860458245" sldId="290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1:56:40.037" v="1467" actId="478"/>
          <ac:spMkLst>
            <pc:docMk/>
            <pc:sldMk cId="2860458245" sldId="290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1:56:40.037" v="1467" actId="478"/>
          <ac:spMkLst>
            <pc:docMk/>
            <pc:sldMk cId="2860458245" sldId="290"/>
            <ac:spMk id="11" creationId="{8079E764-9072-4F85-B0E7-6FF3196CEAB0}"/>
          </ac:spMkLst>
        </pc:spChg>
        <pc:spChg chg="add mod">
          <ac:chgData name="Oh HyeRin" userId="180d1c1ec794aa2f" providerId="LiveId" clId="{0500BE9E-52EB-423A-A041-9D8494A4EE12}" dt="2022-05-26T01:56:40.644" v="1468"/>
          <ac:spMkLst>
            <pc:docMk/>
            <pc:sldMk cId="2860458245" sldId="290"/>
            <ac:spMk id="13" creationId="{55A58CA3-A7CA-245D-3B8C-05C74FA207EB}"/>
          </ac:spMkLst>
        </pc:spChg>
        <pc:spChg chg="add mod">
          <ac:chgData name="Oh HyeRin" userId="180d1c1ec794aa2f" providerId="LiveId" clId="{0500BE9E-52EB-423A-A041-9D8494A4EE12}" dt="2022-05-26T01:56:40.644" v="1468"/>
          <ac:spMkLst>
            <pc:docMk/>
            <pc:sldMk cId="2860458245" sldId="290"/>
            <ac:spMk id="14" creationId="{7C56DA53-FDE1-00CC-2362-539D42C128E8}"/>
          </ac:spMkLst>
        </pc:spChg>
        <pc:spChg chg="add mod">
          <ac:chgData name="Oh HyeRin" userId="180d1c1ec794aa2f" providerId="LiveId" clId="{0500BE9E-52EB-423A-A041-9D8494A4EE12}" dt="2022-05-26T01:56:40.644" v="1468"/>
          <ac:spMkLst>
            <pc:docMk/>
            <pc:sldMk cId="2860458245" sldId="290"/>
            <ac:spMk id="15" creationId="{8E209C24-9F38-7D37-AB17-AB317BE0BFD4}"/>
          </ac:spMkLst>
        </pc:spChg>
        <pc:spChg chg="add mod">
          <ac:chgData name="Oh HyeRin" userId="180d1c1ec794aa2f" providerId="LiveId" clId="{0500BE9E-52EB-423A-A041-9D8494A4EE12}" dt="2022-05-26T01:56:40.644" v="1468"/>
          <ac:spMkLst>
            <pc:docMk/>
            <pc:sldMk cId="2860458245" sldId="290"/>
            <ac:spMk id="16" creationId="{A23FA32D-09BF-C05C-7810-52F2AE1FBE0D}"/>
          </ac:spMkLst>
        </pc:spChg>
        <pc:spChg chg="add mod">
          <ac:chgData name="Oh HyeRin" userId="180d1c1ec794aa2f" providerId="LiveId" clId="{0500BE9E-52EB-423A-A041-9D8494A4EE12}" dt="2022-05-26T01:56:40.644" v="1468"/>
          <ac:spMkLst>
            <pc:docMk/>
            <pc:sldMk cId="2860458245" sldId="290"/>
            <ac:spMk id="17" creationId="{45DB3FFF-FC9D-5684-B4EC-BA3E001A35B3}"/>
          </ac:spMkLst>
        </pc:spChg>
        <pc:spChg chg="add mod">
          <ac:chgData name="Oh HyeRin" userId="180d1c1ec794aa2f" providerId="LiveId" clId="{0500BE9E-52EB-423A-A041-9D8494A4EE12}" dt="2022-05-26T01:56:40.644" v="1468"/>
          <ac:spMkLst>
            <pc:docMk/>
            <pc:sldMk cId="2860458245" sldId="290"/>
            <ac:spMk id="18" creationId="{9334C2AB-DAD5-E04E-1E41-3B7E81B2D341}"/>
          </ac:spMkLst>
        </pc:spChg>
        <pc:spChg chg="del">
          <ac:chgData name="Oh HyeRin" userId="180d1c1ec794aa2f" providerId="LiveId" clId="{0500BE9E-52EB-423A-A041-9D8494A4EE12}" dt="2022-05-26T04:30:12.911" v="6211" actId="478"/>
          <ac:spMkLst>
            <pc:docMk/>
            <pc:sldMk cId="2860458245" sldId="290"/>
            <ac:spMk id="19" creationId="{B9724CD9-0CB3-4C3F-8A95-16583FA2BD54}"/>
          </ac:spMkLst>
        </pc:spChg>
        <pc:spChg chg="mod">
          <ac:chgData name="Oh HyeRin" userId="180d1c1ec794aa2f" providerId="LiveId" clId="{0500BE9E-52EB-423A-A041-9D8494A4EE12}" dt="2022-05-26T01:29:23.029" v="844" actId="20577"/>
          <ac:spMkLst>
            <pc:docMk/>
            <pc:sldMk cId="2860458245" sldId="290"/>
            <ac:spMk id="29" creationId="{885E1C22-6EFD-4833-BB79-B1B2D7C8BD62}"/>
          </ac:spMkLst>
        </pc:spChg>
      </pc:sldChg>
      <pc:sldChg chg="addSp delSp modSp add mod setBg">
        <pc:chgData name="Oh HyeRin" userId="180d1c1ec794aa2f" providerId="LiveId" clId="{0500BE9E-52EB-423A-A041-9D8494A4EE12}" dt="2022-05-26T04:30:11.440" v="6210" actId="478"/>
        <pc:sldMkLst>
          <pc:docMk/>
          <pc:sldMk cId="2214556053" sldId="291"/>
        </pc:sldMkLst>
        <pc:spChg chg="mod">
          <ac:chgData name="Oh HyeRin" userId="180d1c1ec794aa2f" providerId="LiveId" clId="{0500BE9E-52EB-423A-A041-9D8494A4EE12}" dt="2022-05-26T01:29:33.933" v="875"/>
          <ac:spMkLst>
            <pc:docMk/>
            <pc:sldMk cId="2214556053" sldId="291"/>
            <ac:spMk id="2" creationId="{DF52E861-71AE-4DB5-800E-6EA225CFD66C}"/>
          </ac:spMkLst>
        </pc:spChg>
        <pc:spChg chg="del">
          <ac:chgData name="Oh HyeRin" userId="180d1c1ec794aa2f" providerId="LiveId" clId="{0500BE9E-52EB-423A-A041-9D8494A4EE12}" dt="2022-05-26T01:56:36.107" v="1465" actId="478"/>
          <ac:spMkLst>
            <pc:docMk/>
            <pc:sldMk cId="2214556053" sldId="291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1:56:36.107" v="1465" actId="478"/>
          <ac:spMkLst>
            <pc:docMk/>
            <pc:sldMk cId="2214556053" sldId="291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1:56:36.107" v="1465" actId="478"/>
          <ac:spMkLst>
            <pc:docMk/>
            <pc:sldMk cId="2214556053" sldId="291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1:56:36.107" v="1465" actId="478"/>
          <ac:spMkLst>
            <pc:docMk/>
            <pc:sldMk cId="2214556053" sldId="291"/>
            <ac:spMk id="11" creationId="{8079E764-9072-4F85-B0E7-6FF3196CEAB0}"/>
          </ac:spMkLst>
        </pc:spChg>
        <pc:spChg chg="add mod">
          <ac:chgData name="Oh HyeRin" userId="180d1c1ec794aa2f" providerId="LiveId" clId="{0500BE9E-52EB-423A-A041-9D8494A4EE12}" dt="2022-05-26T01:56:36.534" v="1466"/>
          <ac:spMkLst>
            <pc:docMk/>
            <pc:sldMk cId="2214556053" sldId="291"/>
            <ac:spMk id="13" creationId="{B1B81FC0-A8F4-32E0-585C-05A5D9E700F6}"/>
          </ac:spMkLst>
        </pc:spChg>
        <pc:spChg chg="add mod">
          <ac:chgData name="Oh HyeRin" userId="180d1c1ec794aa2f" providerId="LiveId" clId="{0500BE9E-52EB-423A-A041-9D8494A4EE12}" dt="2022-05-26T01:56:36.534" v="1466"/>
          <ac:spMkLst>
            <pc:docMk/>
            <pc:sldMk cId="2214556053" sldId="291"/>
            <ac:spMk id="14" creationId="{5325BD5F-B9A1-D0F2-6404-1C7EA72FED03}"/>
          </ac:spMkLst>
        </pc:spChg>
        <pc:spChg chg="add mod">
          <ac:chgData name="Oh HyeRin" userId="180d1c1ec794aa2f" providerId="LiveId" clId="{0500BE9E-52EB-423A-A041-9D8494A4EE12}" dt="2022-05-26T01:56:36.534" v="1466"/>
          <ac:spMkLst>
            <pc:docMk/>
            <pc:sldMk cId="2214556053" sldId="291"/>
            <ac:spMk id="15" creationId="{D69ECBE6-B02D-0422-7B1F-23E8C1824FF9}"/>
          </ac:spMkLst>
        </pc:spChg>
        <pc:spChg chg="add mod">
          <ac:chgData name="Oh HyeRin" userId="180d1c1ec794aa2f" providerId="LiveId" clId="{0500BE9E-52EB-423A-A041-9D8494A4EE12}" dt="2022-05-26T01:56:36.534" v="1466"/>
          <ac:spMkLst>
            <pc:docMk/>
            <pc:sldMk cId="2214556053" sldId="291"/>
            <ac:spMk id="16" creationId="{45C2DD4A-ADB1-53F0-539B-69514560DD30}"/>
          </ac:spMkLst>
        </pc:spChg>
        <pc:spChg chg="add mod">
          <ac:chgData name="Oh HyeRin" userId="180d1c1ec794aa2f" providerId="LiveId" clId="{0500BE9E-52EB-423A-A041-9D8494A4EE12}" dt="2022-05-26T01:56:36.534" v="1466"/>
          <ac:spMkLst>
            <pc:docMk/>
            <pc:sldMk cId="2214556053" sldId="291"/>
            <ac:spMk id="17" creationId="{39B026A1-F57F-E83C-CCD9-21BBA8ECE24D}"/>
          </ac:spMkLst>
        </pc:spChg>
        <pc:spChg chg="add mod">
          <ac:chgData name="Oh HyeRin" userId="180d1c1ec794aa2f" providerId="LiveId" clId="{0500BE9E-52EB-423A-A041-9D8494A4EE12}" dt="2022-05-26T01:56:36.534" v="1466"/>
          <ac:spMkLst>
            <pc:docMk/>
            <pc:sldMk cId="2214556053" sldId="291"/>
            <ac:spMk id="18" creationId="{9D8E472C-995C-0BF2-87BD-B0D8C1BD8843}"/>
          </ac:spMkLst>
        </pc:spChg>
        <pc:spChg chg="del">
          <ac:chgData name="Oh HyeRin" userId="180d1c1ec794aa2f" providerId="LiveId" clId="{0500BE9E-52EB-423A-A041-9D8494A4EE12}" dt="2022-05-26T04:30:11.440" v="6210" actId="478"/>
          <ac:spMkLst>
            <pc:docMk/>
            <pc:sldMk cId="2214556053" sldId="291"/>
            <ac:spMk id="19" creationId="{B9724CD9-0CB3-4C3F-8A95-16583FA2BD54}"/>
          </ac:spMkLst>
        </pc:spChg>
        <pc:spChg chg="mod">
          <ac:chgData name="Oh HyeRin" userId="180d1c1ec794aa2f" providerId="LiveId" clId="{0500BE9E-52EB-423A-A041-9D8494A4EE12}" dt="2022-05-26T01:29:35.116" v="877" actId="20577"/>
          <ac:spMkLst>
            <pc:docMk/>
            <pc:sldMk cId="2214556053" sldId="291"/>
            <ac:spMk id="29" creationId="{885E1C22-6EFD-4833-BB79-B1B2D7C8BD62}"/>
          </ac:spMkLst>
        </pc:spChg>
      </pc:sldChg>
      <pc:sldChg chg="addSp delSp modSp add mod setBg">
        <pc:chgData name="Oh HyeRin" userId="180d1c1ec794aa2f" providerId="LiveId" clId="{0500BE9E-52EB-423A-A041-9D8494A4EE12}" dt="2022-05-26T04:31:25.239" v="6277" actId="478"/>
        <pc:sldMkLst>
          <pc:docMk/>
          <pc:sldMk cId="4097638388" sldId="292"/>
        </pc:sldMkLst>
        <pc:spChg chg="mod">
          <ac:chgData name="Oh HyeRin" userId="180d1c1ec794aa2f" providerId="LiveId" clId="{0500BE9E-52EB-423A-A041-9D8494A4EE12}" dt="2022-05-26T01:29:54.710" v="899" actId="20577"/>
          <ac:spMkLst>
            <pc:docMk/>
            <pc:sldMk cId="4097638388" sldId="292"/>
            <ac:spMk id="2" creationId="{DF52E861-71AE-4DB5-800E-6EA225CFD66C}"/>
          </ac:spMkLst>
        </pc:spChg>
        <pc:spChg chg="del">
          <ac:chgData name="Oh HyeRin" userId="180d1c1ec794aa2f" providerId="LiveId" clId="{0500BE9E-52EB-423A-A041-9D8494A4EE12}" dt="2022-05-26T01:56:53.116" v="1471" actId="478"/>
          <ac:spMkLst>
            <pc:docMk/>
            <pc:sldMk cId="4097638388" sldId="292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1:56:53.116" v="1471" actId="478"/>
          <ac:spMkLst>
            <pc:docMk/>
            <pc:sldMk cId="4097638388" sldId="292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1:56:53.116" v="1471" actId="478"/>
          <ac:spMkLst>
            <pc:docMk/>
            <pc:sldMk cId="4097638388" sldId="292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1:56:53.116" v="1471" actId="478"/>
          <ac:spMkLst>
            <pc:docMk/>
            <pc:sldMk cId="4097638388" sldId="292"/>
            <ac:spMk id="11" creationId="{8079E764-9072-4F85-B0E7-6FF3196CEAB0}"/>
          </ac:spMkLst>
        </pc:spChg>
        <pc:spChg chg="add mod">
          <ac:chgData name="Oh HyeRin" userId="180d1c1ec794aa2f" providerId="LiveId" clId="{0500BE9E-52EB-423A-A041-9D8494A4EE12}" dt="2022-05-26T01:56:53.485" v="1472"/>
          <ac:spMkLst>
            <pc:docMk/>
            <pc:sldMk cId="4097638388" sldId="292"/>
            <ac:spMk id="13" creationId="{0C760BC1-D481-7A5C-B4CF-5580276B9B5F}"/>
          </ac:spMkLst>
        </pc:spChg>
        <pc:spChg chg="add mod">
          <ac:chgData name="Oh HyeRin" userId="180d1c1ec794aa2f" providerId="LiveId" clId="{0500BE9E-52EB-423A-A041-9D8494A4EE12}" dt="2022-05-26T01:56:53.485" v="1472"/>
          <ac:spMkLst>
            <pc:docMk/>
            <pc:sldMk cId="4097638388" sldId="292"/>
            <ac:spMk id="14" creationId="{4CCC98E7-54C9-6569-BC74-D5914C0C2FDD}"/>
          </ac:spMkLst>
        </pc:spChg>
        <pc:spChg chg="add mod">
          <ac:chgData name="Oh HyeRin" userId="180d1c1ec794aa2f" providerId="LiveId" clId="{0500BE9E-52EB-423A-A041-9D8494A4EE12}" dt="2022-05-26T01:56:53.485" v="1472"/>
          <ac:spMkLst>
            <pc:docMk/>
            <pc:sldMk cId="4097638388" sldId="292"/>
            <ac:spMk id="15" creationId="{81162D34-DCD4-61E6-7877-68EE5CEC19B1}"/>
          </ac:spMkLst>
        </pc:spChg>
        <pc:spChg chg="add mod">
          <ac:chgData name="Oh HyeRin" userId="180d1c1ec794aa2f" providerId="LiveId" clId="{0500BE9E-52EB-423A-A041-9D8494A4EE12}" dt="2022-05-26T01:56:53.485" v="1472"/>
          <ac:spMkLst>
            <pc:docMk/>
            <pc:sldMk cId="4097638388" sldId="292"/>
            <ac:spMk id="16" creationId="{E78C6270-CC37-B529-6C2E-EA8E3FB04CDF}"/>
          </ac:spMkLst>
        </pc:spChg>
        <pc:spChg chg="add mod">
          <ac:chgData name="Oh HyeRin" userId="180d1c1ec794aa2f" providerId="LiveId" clId="{0500BE9E-52EB-423A-A041-9D8494A4EE12}" dt="2022-05-26T01:56:53.485" v="1472"/>
          <ac:spMkLst>
            <pc:docMk/>
            <pc:sldMk cId="4097638388" sldId="292"/>
            <ac:spMk id="17" creationId="{8C985E74-22C2-18CE-5235-CCD9978551E7}"/>
          </ac:spMkLst>
        </pc:spChg>
        <pc:spChg chg="add mod">
          <ac:chgData name="Oh HyeRin" userId="180d1c1ec794aa2f" providerId="LiveId" clId="{0500BE9E-52EB-423A-A041-9D8494A4EE12}" dt="2022-05-26T01:56:53.485" v="1472"/>
          <ac:spMkLst>
            <pc:docMk/>
            <pc:sldMk cId="4097638388" sldId="292"/>
            <ac:spMk id="18" creationId="{75CAF2E6-5673-B525-A760-0F9F4F8BB900}"/>
          </ac:spMkLst>
        </pc:spChg>
        <pc:spChg chg="del">
          <ac:chgData name="Oh HyeRin" userId="180d1c1ec794aa2f" providerId="LiveId" clId="{0500BE9E-52EB-423A-A041-9D8494A4EE12}" dt="2022-05-26T04:31:25.239" v="6277" actId="478"/>
          <ac:spMkLst>
            <pc:docMk/>
            <pc:sldMk cId="4097638388" sldId="292"/>
            <ac:spMk id="19" creationId="{B9724CD9-0CB3-4C3F-8A95-16583FA2BD54}"/>
          </ac:spMkLst>
        </pc:spChg>
        <pc:spChg chg="mod">
          <ac:chgData name="Oh HyeRin" userId="180d1c1ec794aa2f" providerId="LiveId" clId="{0500BE9E-52EB-423A-A041-9D8494A4EE12}" dt="2022-05-26T01:29:44.297" v="879" actId="20577"/>
          <ac:spMkLst>
            <pc:docMk/>
            <pc:sldMk cId="4097638388" sldId="292"/>
            <ac:spMk id="29" creationId="{885E1C22-6EFD-4833-BB79-B1B2D7C8BD62}"/>
          </ac:spMkLst>
        </pc:spChg>
      </pc:sldChg>
      <pc:sldChg chg="addSp delSp modSp add mod setBg">
        <pc:chgData name="Oh HyeRin" userId="180d1c1ec794aa2f" providerId="LiveId" clId="{0500BE9E-52EB-423A-A041-9D8494A4EE12}" dt="2022-05-26T04:31:35.289" v="6278" actId="478"/>
        <pc:sldMkLst>
          <pc:docMk/>
          <pc:sldMk cId="2938568508" sldId="293"/>
        </pc:sldMkLst>
        <pc:spChg chg="mod">
          <ac:chgData name="Oh HyeRin" userId="180d1c1ec794aa2f" providerId="LiveId" clId="{0500BE9E-52EB-423A-A041-9D8494A4EE12}" dt="2022-05-26T01:30:10.110" v="915"/>
          <ac:spMkLst>
            <pc:docMk/>
            <pc:sldMk cId="2938568508" sldId="293"/>
            <ac:spMk id="2" creationId="{DF52E861-71AE-4DB5-800E-6EA225CFD66C}"/>
          </ac:spMkLst>
        </pc:spChg>
        <pc:spChg chg="del">
          <ac:chgData name="Oh HyeRin" userId="180d1c1ec794aa2f" providerId="LiveId" clId="{0500BE9E-52EB-423A-A041-9D8494A4EE12}" dt="2022-05-26T01:56:56.506" v="1473" actId="478"/>
          <ac:spMkLst>
            <pc:docMk/>
            <pc:sldMk cId="2938568508" sldId="293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1:56:56.506" v="1473" actId="478"/>
          <ac:spMkLst>
            <pc:docMk/>
            <pc:sldMk cId="2938568508" sldId="293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1:56:56.506" v="1473" actId="478"/>
          <ac:spMkLst>
            <pc:docMk/>
            <pc:sldMk cId="2938568508" sldId="293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1:56:56.506" v="1473" actId="478"/>
          <ac:spMkLst>
            <pc:docMk/>
            <pc:sldMk cId="2938568508" sldId="293"/>
            <ac:spMk id="11" creationId="{8079E764-9072-4F85-B0E7-6FF3196CEAB0}"/>
          </ac:spMkLst>
        </pc:spChg>
        <pc:spChg chg="add mod">
          <ac:chgData name="Oh HyeRin" userId="180d1c1ec794aa2f" providerId="LiveId" clId="{0500BE9E-52EB-423A-A041-9D8494A4EE12}" dt="2022-05-26T01:56:56.725" v="1474"/>
          <ac:spMkLst>
            <pc:docMk/>
            <pc:sldMk cId="2938568508" sldId="293"/>
            <ac:spMk id="13" creationId="{9EE52215-6E23-9036-910A-DF5058D2FF32}"/>
          </ac:spMkLst>
        </pc:spChg>
        <pc:spChg chg="add mod">
          <ac:chgData name="Oh HyeRin" userId="180d1c1ec794aa2f" providerId="LiveId" clId="{0500BE9E-52EB-423A-A041-9D8494A4EE12}" dt="2022-05-26T01:56:56.725" v="1474"/>
          <ac:spMkLst>
            <pc:docMk/>
            <pc:sldMk cId="2938568508" sldId="293"/>
            <ac:spMk id="14" creationId="{6DE35F00-841D-48CE-C827-B6B027FF432E}"/>
          </ac:spMkLst>
        </pc:spChg>
        <pc:spChg chg="add mod">
          <ac:chgData name="Oh HyeRin" userId="180d1c1ec794aa2f" providerId="LiveId" clId="{0500BE9E-52EB-423A-A041-9D8494A4EE12}" dt="2022-05-26T01:56:56.725" v="1474"/>
          <ac:spMkLst>
            <pc:docMk/>
            <pc:sldMk cId="2938568508" sldId="293"/>
            <ac:spMk id="15" creationId="{7F59D2BF-D14A-556B-C2A1-DB16670F5A09}"/>
          </ac:spMkLst>
        </pc:spChg>
        <pc:spChg chg="add mod">
          <ac:chgData name="Oh HyeRin" userId="180d1c1ec794aa2f" providerId="LiveId" clId="{0500BE9E-52EB-423A-A041-9D8494A4EE12}" dt="2022-05-26T01:56:56.725" v="1474"/>
          <ac:spMkLst>
            <pc:docMk/>
            <pc:sldMk cId="2938568508" sldId="293"/>
            <ac:spMk id="16" creationId="{87FF20D1-681E-32A4-D2F7-833A7F07903A}"/>
          </ac:spMkLst>
        </pc:spChg>
        <pc:spChg chg="add mod">
          <ac:chgData name="Oh HyeRin" userId="180d1c1ec794aa2f" providerId="LiveId" clId="{0500BE9E-52EB-423A-A041-9D8494A4EE12}" dt="2022-05-26T01:56:56.725" v="1474"/>
          <ac:spMkLst>
            <pc:docMk/>
            <pc:sldMk cId="2938568508" sldId="293"/>
            <ac:spMk id="17" creationId="{EE339801-B538-224E-C1F1-B657A26EC6D1}"/>
          </ac:spMkLst>
        </pc:spChg>
        <pc:spChg chg="add mod">
          <ac:chgData name="Oh HyeRin" userId="180d1c1ec794aa2f" providerId="LiveId" clId="{0500BE9E-52EB-423A-A041-9D8494A4EE12}" dt="2022-05-26T01:56:56.725" v="1474"/>
          <ac:spMkLst>
            <pc:docMk/>
            <pc:sldMk cId="2938568508" sldId="293"/>
            <ac:spMk id="18" creationId="{C3F7AA63-BFB0-DC7F-6D91-688506DBD60A}"/>
          </ac:spMkLst>
        </pc:spChg>
        <pc:spChg chg="del">
          <ac:chgData name="Oh HyeRin" userId="180d1c1ec794aa2f" providerId="LiveId" clId="{0500BE9E-52EB-423A-A041-9D8494A4EE12}" dt="2022-05-26T04:31:35.289" v="6278" actId="478"/>
          <ac:spMkLst>
            <pc:docMk/>
            <pc:sldMk cId="2938568508" sldId="293"/>
            <ac:spMk id="19" creationId="{B9724CD9-0CB3-4C3F-8A95-16583FA2BD54}"/>
          </ac:spMkLst>
        </pc:spChg>
        <pc:spChg chg="mod">
          <ac:chgData name="Oh HyeRin" userId="180d1c1ec794aa2f" providerId="LiveId" clId="{0500BE9E-52EB-423A-A041-9D8494A4EE12}" dt="2022-05-26T01:30:17.386" v="925" actId="20577"/>
          <ac:spMkLst>
            <pc:docMk/>
            <pc:sldMk cId="2938568508" sldId="293"/>
            <ac:spMk id="29" creationId="{885E1C22-6EFD-4833-BB79-B1B2D7C8BD62}"/>
          </ac:spMkLst>
        </pc:spChg>
      </pc:sldChg>
      <pc:sldChg chg="addSp delSp modSp add mod setBg">
        <pc:chgData name="Oh HyeRin" userId="180d1c1ec794aa2f" providerId="LiveId" clId="{0500BE9E-52EB-423A-A041-9D8494A4EE12}" dt="2022-05-26T04:31:37.359" v="6279" actId="478"/>
        <pc:sldMkLst>
          <pc:docMk/>
          <pc:sldMk cId="2305521584" sldId="294"/>
        </pc:sldMkLst>
        <pc:spChg chg="mod">
          <ac:chgData name="Oh HyeRin" userId="180d1c1ec794aa2f" providerId="LiveId" clId="{0500BE9E-52EB-423A-A041-9D8494A4EE12}" dt="2022-05-26T01:30:14.963" v="923"/>
          <ac:spMkLst>
            <pc:docMk/>
            <pc:sldMk cId="2305521584" sldId="294"/>
            <ac:spMk id="2" creationId="{DF52E861-71AE-4DB5-800E-6EA225CFD66C}"/>
          </ac:spMkLst>
        </pc:spChg>
        <pc:spChg chg="del">
          <ac:chgData name="Oh HyeRin" userId="180d1c1ec794aa2f" providerId="LiveId" clId="{0500BE9E-52EB-423A-A041-9D8494A4EE12}" dt="2022-05-26T01:57:01.455" v="1475" actId="478"/>
          <ac:spMkLst>
            <pc:docMk/>
            <pc:sldMk cId="2305521584" sldId="294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1:57:01.455" v="1475" actId="478"/>
          <ac:spMkLst>
            <pc:docMk/>
            <pc:sldMk cId="2305521584" sldId="294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1:57:01.455" v="1475" actId="478"/>
          <ac:spMkLst>
            <pc:docMk/>
            <pc:sldMk cId="2305521584" sldId="294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1:57:01.455" v="1475" actId="478"/>
          <ac:spMkLst>
            <pc:docMk/>
            <pc:sldMk cId="2305521584" sldId="294"/>
            <ac:spMk id="11" creationId="{8079E764-9072-4F85-B0E7-6FF3196CEAB0}"/>
          </ac:spMkLst>
        </pc:spChg>
        <pc:spChg chg="add mod">
          <ac:chgData name="Oh HyeRin" userId="180d1c1ec794aa2f" providerId="LiveId" clId="{0500BE9E-52EB-423A-A041-9D8494A4EE12}" dt="2022-05-26T01:57:01.797" v="1476"/>
          <ac:spMkLst>
            <pc:docMk/>
            <pc:sldMk cId="2305521584" sldId="294"/>
            <ac:spMk id="13" creationId="{F9DA4180-E67A-CB4B-DA53-E53C92BAB2C6}"/>
          </ac:spMkLst>
        </pc:spChg>
        <pc:spChg chg="add mod">
          <ac:chgData name="Oh HyeRin" userId="180d1c1ec794aa2f" providerId="LiveId" clId="{0500BE9E-52EB-423A-A041-9D8494A4EE12}" dt="2022-05-26T01:57:01.797" v="1476"/>
          <ac:spMkLst>
            <pc:docMk/>
            <pc:sldMk cId="2305521584" sldId="294"/>
            <ac:spMk id="14" creationId="{602D58B6-AD4F-A105-484D-6C897FE95B8A}"/>
          </ac:spMkLst>
        </pc:spChg>
        <pc:spChg chg="add mod">
          <ac:chgData name="Oh HyeRin" userId="180d1c1ec794aa2f" providerId="LiveId" clId="{0500BE9E-52EB-423A-A041-9D8494A4EE12}" dt="2022-05-26T01:57:01.797" v="1476"/>
          <ac:spMkLst>
            <pc:docMk/>
            <pc:sldMk cId="2305521584" sldId="294"/>
            <ac:spMk id="15" creationId="{8967355B-1998-C974-B3D1-C263E3E2FF1D}"/>
          </ac:spMkLst>
        </pc:spChg>
        <pc:spChg chg="add mod">
          <ac:chgData name="Oh HyeRin" userId="180d1c1ec794aa2f" providerId="LiveId" clId="{0500BE9E-52EB-423A-A041-9D8494A4EE12}" dt="2022-05-26T01:57:01.797" v="1476"/>
          <ac:spMkLst>
            <pc:docMk/>
            <pc:sldMk cId="2305521584" sldId="294"/>
            <ac:spMk id="16" creationId="{C6B9BC74-3BBF-A76B-ED61-DBBD812F01E0}"/>
          </ac:spMkLst>
        </pc:spChg>
        <pc:spChg chg="add mod">
          <ac:chgData name="Oh HyeRin" userId="180d1c1ec794aa2f" providerId="LiveId" clId="{0500BE9E-52EB-423A-A041-9D8494A4EE12}" dt="2022-05-26T01:57:01.797" v="1476"/>
          <ac:spMkLst>
            <pc:docMk/>
            <pc:sldMk cId="2305521584" sldId="294"/>
            <ac:spMk id="17" creationId="{321DE8D3-E8F9-8981-30F1-0E4D532B6F80}"/>
          </ac:spMkLst>
        </pc:spChg>
        <pc:spChg chg="add mod">
          <ac:chgData name="Oh HyeRin" userId="180d1c1ec794aa2f" providerId="LiveId" clId="{0500BE9E-52EB-423A-A041-9D8494A4EE12}" dt="2022-05-26T01:57:01.797" v="1476"/>
          <ac:spMkLst>
            <pc:docMk/>
            <pc:sldMk cId="2305521584" sldId="294"/>
            <ac:spMk id="18" creationId="{A7E46140-3FE9-5550-F0C4-CB2DE43EF5A9}"/>
          </ac:spMkLst>
        </pc:spChg>
        <pc:spChg chg="del">
          <ac:chgData name="Oh HyeRin" userId="180d1c1ec794aa2f" providerId="LiveId" clId="{0500BE9E-52EB-423A-A041-9D8494A4EE12}" dt="2022-05-26T04:31:37.359" v="6279" actId="478"/>
          <ac:spMkLst>
            <pc:docMk/>
            <pc:sldMk cId="2305521584" sldId="294"/>
            <ac:spMk id="19" creationId="{B9724CD9-0CB3-4C3F-8A95-16583FA2BD54}"/>
          </ac:spMkLst>
        </pc:spChg>
        <pc:spChg chg="mod">
          <ac:chgData name="Oh HyeRin" userId="180d1c1ec794aa2f" providerId="LiveId" clId="{0500BE9E-52EB-423A-A041-9D8494A4EE12}" dt="2022-05-26T01:30:19.848" v="927" actId="20577"/>
          <ac:spMkLst>
            <pc:docMk/>
            <pc:sldMk cId="2305521584" sldId="294"/>
            <ac:spMk id="29" creationId="{885E1C22-6EFD-4833-BB79-B1B2D7C8BD62}"/>
          </ac:spMkLst>
        </pc:spChg>
      </pc:sldChg>
      <pc:sldChg chg="addSp delSp modSp add mod ord">
        <pc:chgData name="Oh HyeRin" userId="180d1c1ec794aa2f" providerId="LiveId" clId="{0500BE9E-52EB-423A-A041-9D8494A4EE12}" dt="2022-05-26T03:48:04.041" v="4073"/>
        <pc:sldMkLst>
          <pc:docMk/>
          <pc:sldMk cId="236855756" sldId="295"/>
        </pc:sldMkLst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4" creationId="{FC0B4B84-B528-463E-B282-2F38B463381C}"/>
          </ac:spMkLst>
        </pc:spChg>
        <pc:spChg chg="del">
          <ac:chgData name="Oh HyeRin" userId="180d1c1ec794aa2f" providerId="LiveId" clId="{0500BE9E-52EB-423A-A041-9D8494A4EE12}" dt="2022-05-26T01:56:29.807" v="1463" actId="478"/>
          <ac:spMkLst>
            <pc:docMk/>
            <pc:sldMk cId="236855756" sldId="295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1:56:29.807" v="1463" actId="478"/>
          <ac:spMkLst>
            <pc:docMk/>
            <pc:sldMk cId="236855756" sldId="295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1:56:29.807" v="1463" actId="478"/>
          <ac:spMkLst>
            <pc:docMk/>
            <pc:sldMk cId="236855756" sldId="295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1:56:29.807" v="1463" actId="478"/>
          <ac:spMkLst>
            <pc:docMk/>
            <pc:sldMk cId="236855756" sldId="295"/>
            <ac:spMk id="11" creationId="{8079E764-9072-4F85-B0E7-6FF3196CEAB0}"/>
          </ac:spMkLst>
        </pc:spChg>
        <pc:spChg chg="mod">
          <ac:chgData name="Oh HyeRin" userId="180d1c1ec794aa2f" providerId="LiveId" clId="{0500BE9E-52EB-423A-A041-9D8494A4EE12}" dt="2022-05-26T01:52:29.672" v="1383"/>
          <ac:spMkLst>
            <pc:docMk/>
            <pc:sldMk cId="236855756" sldId="295"/>
            <ac:spMk id="15" creationId="{8828752F-6417-4FAD-9AB8-5F0EA19444D5}"/>
          </ac:spMkLst>
        </pc:spChg>
        <pc:spChg chg="add mod">
          <ac:chgData name="Oh HyeRin" userId="180d1c1ec794aa2f" providerId="LiveId" clId="{0500BE9E-52EB-423A-A041-9D8494A4EE12}" dt="2022-05-26T03:39:41.442" v="3281" actId="207"/>
          <ac:spMkLst>
            <pc:docMk/>
            <pc:sldMk cId="236855756" sldId="295"/>
            <ac:spMk id="37" creationId="{A73378A8-EF9F-D395-6409-C0FFE68B4869}"/>
          </ac:spMkLst>
        </pc:spChg>
        <pc:spChg chg="add mod">
          <ac:chgData name="Oh HyeRin" userId="180d1c1ec794aa2f" providerId="LiveId" clId="{0500BE9E-52EB-423A-A041-9D8494A4EE12}" dt="2022-05-26T03:39:41.442" v="3281" actId="207"/>
          <ac:spMkLst>
            <pc:docMk/>
            <pc:sldMk cId="236855756" sldId="295"/>
            <ac:spMk id="38" creationId="{76276F81-8BD0-3F1B-DF29-3B90DB43B77D}"/>
          </ac:spMkLst>
        </pc:spChg>
        <pc:spChg chg="add mod">
          <ac:chgData name="Oh HyeRin" userId="180d1c1ec794aa2f" providerId="LiveId" clId="{0500BE9E-52EB-423A-A041-9D8494A4EE12}" dt="2022-05-26T03:39:41.442" v="3281" actId="207"/>
          <ac:spMkLst>
            <pc:docMk/>
            <pc:sldMk cId="236855756" sldId="295"/>
            <ac:spMk id="39" creationId="{5DA4CFD5-6510-DED4-BE80-0E7DF968F107}"/>
          </ac:spMkLst>
        </pc:spChg>
        <pc:spChg chg="add mod">
          <ac:chgData name="Oh HyeRin" userId="180d1c1ec794aa2f" providerId="LiveId" clId="{0500BE9E-52EB-423A-A041-9D8494A4EE12}" dt="2022-05-26T03:39:41.442" v="3281" actId="207"/>
          <ac:spMkLst>
            <pc:docMk/>
            <pc:sldMk cId="236855756" sldId="295"/>
            <ac:spMk id="40" creationId="{C120AF03-CDE4-25D9-FB7C-FD83748F0D80}"/>
          </ac:spMkLst>
        </pc:spChg>
        <pc:spChg chg="add mod">
          <ac:chgData name="Oh HyeRin" userId="180d1c1ec794aa2f" providerId="LiveId" clId="{0500BE9E-52EB-423A-A041-9D8494A4EE12}" dt="2022-05-26T02:19:45.916" v="2040" actId="14100"/>
          <ac:spMkLst>
            <pc:docMk/>
            <pc:sldMk cId="236855756" sldId="295"/>
            <ac:spMk id="41" creationId="{CDB28A43-65E1-5947-9A97-0D434516A48C}"/>
          </ac:spMkLst>
        </pc:spChg>
        <pc:spChg chg="add del mod">
          <ac:chgData name="Oh HyeRin" userId="180d1c1ec794aa2f" providerId="LiveId" clId="{0500BE9E-52EB-423A-A041-9D8494A4EE12}" dt="2022-05-26T02:01:51.075" v="1666" actId="478"/>
          <ac:spMkLst>
            <pc:docMk/>
            <pc:sldMk cId="236855756" sldId="295"/>
            <ac:spMk id="42" creationId="{3B96D0F0-D4AE-5290-C988-38A50806AEDA}"/>
          </ac:spMkLst>
        </pc:spChg>
        <pc:spChg chg="add del mod">
          <ac:chgData name="Oh HyeRin" userId="180d1c1ec794aa2f" providerId="LiveId" clId="{0500BE9E-52EB-423A-A041-9D8494A4EE12}" dt="2022-05-26T02:01:54.225" v="1668" actId="478"/>
          <ac:spMkLst>
            <pc:docMk/>
            <pc:sldMk cId="236855756" sldId="295"/>
            <ac:spMk id="43" creationId="{504F4BD9-3701-66AB-27A3-36C4C45AA029}"/>
          </ac:spMkLst>
        </pc:spChg>
        <pc:spChg chg="add del mod">
          <ac:chgData name="Oh HyeRin" userId="180d1c1ec794aa2f" providerId="LiveId" clId="{0500BE9E-52EB-423A-A041-9D8494A4EE12}" dt="2022-05-26T01:56:14.147" v="1460" actId="478"/>
          <ac:spMkLst>
            <pc:docMk/>
            <pc:sldMk cId="236855756" sldId="295"/>
            <ac:spMk id="44" creationId="{AE76EB01-7C0B-5A53-47AF-987DC2B10BF4}"/>
          </ac:spMkLst>
        </pc:spChg>
        <pc:spChg chg="add mod">
          <ac:chgData name="Oh HyeRin" userId="180d1c1ec794aa2f" providerId="LiveId" clId="{0500BE9E-52EB-423A-A041-9D8494A4EE12}" dt="2022-05-26T02:16:42.287" v="1722" actId="20577"/>
          <ac:spMkLst>
            <pc:docMk/>
            <pc:sldMk cId="236855756" sldId="295"/>
            <ac:spMk id="45" creationId="{EF610BE1-3509-3665-B115-C9AA87EDDD7C}"/>
          </ac:spMkLst>
        </pc:spChg>
        <pc:spChg chg="add del mod">
          <ac:chgData name="Oh HyeRin" userId="180d1c1ec794aa2f" providerId="LiveId" clId="{0500BE9E-52EB-423A-A041-9D8494A4EE12}" dt="2022-05-26T01:58:56.536" v="1517" actId="478"/>
          <ac:spMkLst>
            <pc:docMk/>
            <pc:sldMk cId="236855756" sldId="295"/>
            <ac:spMk id="46" creationId="{5A0F13C7-C593-C1B9-43AE-77D5EE998561}"/>
          </ac:spMkLst>
        </pc:spChg>
        <pc:spChg chg="add mod ord">
          <ac:chgData name="Oh HyeRin" userId="180d1c1ec794aa2f" providerId="LiveId" clId="{0500BE9E-52EB-423A-A041-9D8494A4EE12}" dt="2022-05-26T02:04:35.095" v="1717" actId="1076"/>
          <ac:spMkLst>
            <pc:docMk/>
            <pc:sldMk cId="236855756" sldId="295"/>
            <ac:spMk id="47" creationId="{32575487-0165-3AE8-8BF1-DC53BDF5575D}"/>
          </ac:spMkLst>
        </pc:spChg>
        <pc:spChg chg="add del mod">
          <ac:chgData name="Oh HyeRin" userId="180d1c1ec794aa2f" providerId="LiveId" clId="{0500BE9E-52EB-423A-A041-9D8494A4EE12}" dt="2022-05-26T02:01:53.565" v="1667" actId="478"/>
          <ac:spMkLst>
            <pc:docMk/>
            <pc:sldMk cId="236855756" sldId="295"/>
            <ac:spMk id="48" creationId="{F894D803-D8B4-D0D4-124A-3623256B4215}"/>
          </ac:spMkLst>
        </pc:spChg>
        <pc:spChg chg="add del mod">
          <ac:chgData name="Oh HyeRin" userId="180d1c1ec794aa2f" providerId="LiveId" clId="{0500BE9E-52EB-423A-A041-9D8494A4EE12}" dt="2022-05-26T02:01:56.325" v="1669" actId="478"/>
          <ac:spMkLst>
            <pc:docMk/>
            <pc:sldMk cId="236855756" sldId="295"/>
            <ac:spMk id="49" creationId="{95A460B1-6E44-790B-DCB2-1AD85BE9CF1D}"/>
          </ac:spMkLst>
        </pc:spChg>
        <pc:spChg chg="add mod">
          <ac:chgData name="Oh HyeRin" userId="180d1c1ec794aa2f" providerId="LiveId" clId="{0500BE9E-52EB-423A-A041-9D8494A4EE12}" dt="2022-05-26T03:39:53.245" v="3283" actId="207"/>
          <ac:spMkLst>
            <pc:docMk/>
            <pc:sldMk cId="236855756" sldId="295"/>
            <ac:spMk id="50" creationId="{9076D87E-175D-F714-7912-10CFCA9CE6DF}"/>
          </ac:spMkLst>
        </pc:spChg>
        <pc:spChg chg="add del mod">
          <ac:chgData name="Oh HyeRin" userId="180d1c1ec794aa2f" providerId="LiveId" clId="{0500BE9E-52EB-423A-A041-9D8494A4EE12}" dt="2022-05-26T02:20:00.917" v="2042" actId="478"/>
          <ac:spMkLst>
            <pc:docMk/>
            <pc:sldMk cId="236855756" sldId="295"/>
            <ac:spMk id="53" creationId="{E991F2ED-9E18-7995-4C69-56FF2C57264F}"/>
          </ac:spMkLst>
        </pc:spChg>
        <pc:spChg chg="add del mod">
          <ac:chgData name="Oh HyeRin" userId="180d1c1ec794aa2f" providerId="LiveId" clId="{0500BE9E-52EB-423A-A041-9D8494A4EE12}" dt="2022-05-26T02:20:01.607" v="2043" actId="478"/>
          <ac:spMkLst>
            <pc:docMk/>
            <pc:sldMk cId="236855756" sldId="295"/>
            <ac:spMk id="54" creationId="{855D6A3C-0AED-398C-7189-17EF957A23C2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55" creationId="{FB9DCBEA-2FA3-3332-179C-4C60630A1DC7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56" creationId="{E25F0FBC-DDA0-50CD-E580-64820BE04FB9}"/>
          </ac:spMkLst>
        </pc:spChg>
        <pc:spChg chg="add del mod">
          <ac:chgData name="Oh HyeRin" userId="180d1c1ec794aa2f" providerId="LiveId" clId="{0500BE9E-52EB-423A-A041-9D8494A4EE12}" dt="2022-05-26T02:20:02.087" v="2044" actId="478"/>
          <ac:spMkLst>
            <pc:docMk/>
            <pc:sldMk cId="236855756" sldId="295"/>
            <ac:spMk id="57" creationId="{9D182C2A-0CE0-1A7D-AD80-7862BAEBEB25}"/>
          </ac:spMkLst>
        </pc:spChg>
        <pc:spChg chg="add del mod">
          <ac:chgData name="Oh HyeRin" userId="180d1c1ec794aa2f" providerId="LiveId" clId="{0500BE9E-52EB-423A-A041-9D8494A4EE12}" dt="2022-05-26T02:21:42.704" v="2045" actId="478"/>
          <ac:spMkLst>
            <pc:docMk/>
            <pc:sldMk cId="236855756" sldId="295"/>
            <ac:spMk id="58" creationId="{9C0D92D9-B36A-4C2F-2DF3-7D14A6B5AB50}"/>
          </ac:spMkLst>
        </pc:spChg>
        <pc:spChg chg="add del mod">
          <ac:chgData name="Oh HyeRin" userId="180d1c1ec794aa2f" providerId="LiveId" clId="{0500BE9E-52EB-423A-A041-9D8494A4EE12}" dt="2022-05-26T02:21:42.704" v="2045" actId="478"/>
          <ac:spMkLst>
            <pc:docMk/>
            <pc:sldMk cId="236855756" sldId="295"/>
            <ac:spMk id="59" creationId="{5934B7D1-19B9-102E-6CB7-7974B85FCA21}"/>
          </ac:spMkLst>
        </pc:spChg>
        <pc:spChg chg="add del mod">
          <ac:chgData name="Oh HyeRin" userId="180d1c1ec794aa2f" providerId="LiveId" clId="{0500BE9E-52EB-423A-A041-9D8494A4EE12}" dt="2022-05-26T02:21:42.704" v="2045" actId="478"/>
          <ac:spMkLst>
            <pc:docMk/>
            <pc:sldMk cId="236855756" sldId="295"/>
            <ac:spMk id="60" creationId="{26EAFD97-0E4F-6CAF-AC53-832CE0313B07}"/>
          </ac:spMkLst>
        </pc:spChg>
        <pc:spChg chg="add del mod">
          <ac:chgData name="Oh HyeRin" userId="180d1c1ec794aa2f" providerId="LiveId" clId="{0500BE9E-52EB-423A-A041-9D8494A4EE12}" dt="2022-05-26T02:21:45.736" v="2046" actId="478"/>
          <ac:spMkLst>
            <pc:docMk/>
            <pc:sldMk cId="236855756" sldId="295"/>
            <ac:spMk id="61" creationId="{E94B463F-776A-57D0-F92F-CCCC260AF9E3}"/>
          </ac:spMkLst>
        </pc:spChg>
        <pc:spChg chg="add del mod">
          <ac:chgData name="Oh HyeRin" userId="180d1c1ec794aa2f" providerId="LiveId" clId="{0500BE9E-52EB-423A-A041-9D8494A4EE12}" dt="2022-05-26T02:21:45.736" v="2046" actId="478"/>
          <ac:spMkLst>
            <pc:docMk/>
            <pc:sldMk cId="236855756" sldId="295"/>
            <ac:spMk id="62" creationId="{A1ACBFBA-CB95-951C-E3EC-2BB8B8EEF4A6}"/>
          </ac:spMkLst>
        </pc:spChg>
        <pc:spChg chg="add del mod">
          <ac:chgData name="Oh HyeRin" userId="180d1c1ec794aa2f" providerId="LiveId" clId="{0500BE9E-52EB-423A-A041-9D8494A4EE12}" dt="2022-05-26T02:21:49.004" v="2047" actId="478"/>
          <ac:spMkLst>
            <pc:docMk/>
            <pc:sldMk cId="236855756" sldId="295"/>
            <ac:spMk id="63" creationId="{40A2E9AB-724E-197D-84FF-E94ADF0E084F}"/>
          </ac:spMkLst>
        </pc:spChg>
        <pc:spChg chg="add del mod">
          <ac:chgData name="Oh HyeRin" userId="180d1c1ec794aa2f" providerId="LiveId" clId="{0500BE9E-52EB-423A-A041-9D8494A4EE12}" dt="2022-05-26T02:21:49.004" v="2047" actId="478"/>
          <ac:spMkLst>
            <pc:docMk/>
            <pc:sldMk cId="236855756" sldId="295"/>
            <ac:spMk id="64" creationId="{3130B42B-B894-1371-32C0-839FCE33BE28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65" creationId="{CE8290B6-7BF3-4969-8F5E-92415BACDBC4}"/>
          </ac:spMkLst>
        </pc:spChg>
        <pc:spChg chg="add del mod">
          <ac:chgData name="Oh HyeRin" userId="180d1c1ec794aa2f" providerId="LiveId" clId="{0500BE9E-52EB-423A-A041-9D8494A4EE12}" dt="2022-05-26T01:56:28.496" v="1462"/>
          <ac:spMkLst>
            <pc:docMk/>
            <pc:sldMk cId="236855756" sldId="295"/>
            <ac:spMk id="66" creationId="{C780DB8C-FAED-D28E-3F5D-B17D0109428B}"/>
          </ac:spMkLst>
        </pc:spChg>
        <pc:spChg chg="add del mod">
          <ac:chgData name="Oh HyeRin" userId="180d1c1ec794aa2f" providerId="LiveId" clId="{0500BE9E-52EB-423A-A041-9D8494A4EE12}" dt="2022-05-26T01:56:28.496" v="1462"/>
          <ac:spMkLst>
            <pc:docMk/>
            <pc:sldMk cId="236855756" sldId="295"/>
            <ac:spMk id="67" creationId="{AA251EEC-C7D9-79B0-5521-0C570A0DB7DC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68" creationId="{15C01951-79EF-A1F4-2676-B5183436F245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69" creationId="{8C635C72-8003-EC9C-2FCF-DBFACFD5BCA4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70" creationId="{9B0F7507-A3B3-A31D-87C0-41E74B055F97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71" creationId="{1EFEDAD6-93FE-7C74-E05C-1CDFAEDE99C7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72" creationId="{ECBE3A88-793B-EA5E-5E7E-678764C81C0F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73" creationId="{6169B2EA-7AA7-2D40-6C49-3CEA529A24E6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74" creationId="{A73CC513-1CBC-906E-258E-712FA0BD14F4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75" creationId="{11908F71-4E5C-E613-B88A-77684F9C3230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76" creationId="{2B8203DA-6D71-FEE3-884A-C772EE6F15D9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77" creationId="{42461AB8-9691-1AF5-9AC8-FA05233506F4}"/>
          </ac:spMkLst>
        </pc:spChg>
        <pc:spChg chg="add del mod">
          <ac:chgData name="Oh HyeRin" userId="180d1c1ec794aa2f" providerId="LiveId" clId="{0500BE9E-52EB-423A-A041-9D8494A4EE12}" dt="2022-05-26T01:56:28.496" v="1462"/>
          <ac:spMkLst>
            <pc:docMk/>
            <pc:sldMk cId="236855756" sldId="295"/>
            <ac:spMk id="78" creationId="{6806A9AF-428D-B6F1-CACA-639B5E53FD5E}"/>
          </ac:spMkLst>
        </pc:spChg>
        <pc:spChg chg="add del mod">
          <ac:chgData name="Oh HyeRin" userId="180d1c1ec794aa2f" providerId="LiveId" clId="{0500BE9E-52EB-423A-A041-9D8494A4EE12}" dt="2022-05-26T01:56:28.496" v="1462"/>
          <ac:spMkLst>
            <pc:docMk/>
            <pc:sldMk cId="236855756" sldId="295"/>
            <ac:spMk id="79" creationId="{FC79C281-D3CF-6046-3684-C0E8468CFE4B}"/>
          </ac:spMkLst>
        </pc:spChg>
        <pc:spChg chg="add del mod">
          <ac:chgData name="Oh HyeRin" userId="180d1c1ec794aa2f" providerId="LiveId" clId="{0500BE9E-52EB-423A-A041-9D8494A4EE12}" dt="2022-05-26T01:56:28.496" v="1462"/>
          <ac:spMkLst>
            <pc:docMk/>
            <pc:sldMk cId="236855756" sldId="295"/>
            <ac:spMk id="80" creationId="{A6D4FC70-7A6E-3D27-390F-2D07D6D2DB1F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81" creationId="{A82A356F-EA63-5882-67FD-0BCF5060DFC1}"/>
          </ac:spMkLst>
        </pc:spChg>
        <pc:spChg chg="del">
          <ac:chgData name="Oh HyeRin" userId="180d1c1ec794aa2f" providerId="LiveId" clId="{0500BE9E-52EB-423A-A041-9D8494A4EE12}" dt="2022-05-26T01:52:34.819" v="1385" actId="478"/>
          <ac:spMkLst>
            <pc:docMk/>
            <pc:sldMk cId="236855756" sldId="295"/>
            <ac:spMk id="82" creationId="{5076E704-DE59-9828-6383-11BBCA6C05EF}"/>
          </ac:spMkLst>
        </pc:spChg>
        <pc:spChg chg="add del mod">
          <ac:chgData name="Oh HyeRin" userId="180d1c1ec794aa2f" providerId="LiveId" clId="{0500BE9E-52EB-423A-A041-9D8494A4EE12}" dt="2022-05-26T01:56:28.496" v="1462"/>
          <ac:spMkLst>
            <pc:docMk/>
            <pc:sldMk cId="236855756" sldId="295"/>
            <ac:spMk id="83" creationId="{E8623C14-5C1E-25BA-F2D3-2AACF667E831}"/>
          </ac:spMkLst>
        </pc:spChg>
        <pc:spChg chg="add mod">
          <ac:chgData name="Oh HyeRin" userId="180d1c1ec794aa2f" providerId="LiveId" clId="{0500BE9E-52EB-423A-A041-9D8494A4EE12}" dt="2022-05-26T01:56:30.503" v="1464"/>
          <ac:spMkLst>
            <pc:docMk/>
            <pc:sldMk cId="236855756" sldId="295"/>
            <ac:spMk id="84" creationId="{D7C18416-7ACC-4128-EA11-8AA429790D96}"/>
          </ac:spMkLst>
        </pc:spChg>
        <pc:spChg chg="add mod">
          <ac:chgData name="Oh HyeRin" userId="180d1c1ec794aa2f" providerId="LiveId" clId="{0500BE9E-52EB-423A-A041-9D8494A4EE12}" dt="2022-05-26T01:56:30.503" v="1464"/>
          <ac:spMkLst>
            <pc:docMk/>
            <pc:sldMk cId="236855756" sldId="295"/>
            <ac:spMk id="85" creationId="{8469EFA1-F22E-83AA-59B6-92FB1EDFB622}"/>
          </ac:spMkLst>
        </pc:spChg>
        <pc:spChg chg="add mod">
          <ac:chgData name="Oh HyeRin" userId="180d1c1ec794aa2f" providerId="LiveId" clId="{0500BE9E-52EB-423A-A041-9D8494A4EE12}" dt="2022-05-26T01:56:30.503" v="1464"/>
          <ac:spMkLst>
            <pc:docMk/>
            <pc:sldMk cId="236855756" sldId="295"/>
            <ac:spMk id="86" creationId="{0ACB32D0-4BAB-A807-B16D-C02E13AD7961}"/>
          </ac:spMkLst>
        </pc:spChg>
        <pc:spChg chg="add mod">
          <ac:chgData name="Oh HyeRin" userId="180d1c1ec794aa2f" providerId="LiveId" clId="{0500BE9E-52EB-423A-A041-9D8494A4EE12}" dt="2022-05-26T01:56:30.503" v="1464"/>
          <ac:spMkLst>
            <pc:docMk/>
            <pc:sldMk cId="236855756" sldId="295"/>
            <ac:spMk id="87" creationId="{1F4DDDC0-5A1D-11AA-93D5-58ADE4A8FC6A}"/>
          </ac:spMkLst>
        </pc:spChg>
        <pc:spChg chg="add mod">
          <ac:chgData name="Oh HyeRin" userId="180d1c1ec794aa2f" providerId="LiveId" clId="{0500BE9E-52EB-423A-A041-9D8494A4EE12}" dt="2022-05-26T01:56:30.503" v="1464"/>
          <ac:spMkLst>
            <pc:docMk/>
            <pc:sldMk cId="236855756" sldId="295"/>
            <ac:spMk id="88" creationId="{D855E7AE-618D-B721-C4A8-26454710180B}"/>
          </ac:spMkLst>
        </pc:spChg>
        <pc:spChg chg="add mod">
          <ac:chgData name="Oh HyeRin" userId="180d1c1ec794aa2f" providerId="LiveId" clId="{0500BE9E-52EB-423A-A041-9D8494A4EE12}" dt="2022-05-26T01:56:30.503" v="1464"/>
          <ac:spMkLst>
            <pc:docMk/>
            <pc:sldMk cId="236855756" sldId="295"/>
            <ac:spMk id="89" creationId="{B8F5071A-8DFC-1B0F-80B3-381F89DBBAE3}"/>
          </ac:spMkLst>
        </pc:spChg>
        <pc:spChg chg="add mod">
          <ac:chgData name="Oh HyeRin" userId="180d1c1ec794aa2f" providerId="LiveId" clId="{0500BE9E-52EB-423A-A041-9D8494A4EE12}" dt="2022-05-26T02:19:50.684" v="2041" actId="14100"/>
          <ac:spMkLst>
            <pc:docMk/>
            <pc:sldMk cId="236855756" sldId="295"/>
            <ac:spMk id="90" creationId="{5F5A4709-B8D9-04F4-6997-69E8DB582173}"/>
          </ac:spMkLst>
        </pc:spChg>
        <pc:spChg chg="add del mod">
          <ac:chgData name="Oh HyeRin" userId="180d1c1ec794aa2f" providerId="LiveId" clId="{0500BE9E-52EB-423A-A041-9D8494A4EE12}" dt="2022-05-26T02:16:48.244" v="1724" actId="478"/>
          <ac:spMkLst>
            <pc:docMk/>
            <pc:sldMk cId="236855756" sldId="295"/>
            <ac:spMk id="91" creationId="{8E1F0330-9F8B-4571-E218-C4271453DCAE}"/>
          </ac:spMkLst>
        </pc:spChg>
        <pc:spChg chg="add del mod">
          <ac:chgData name="Oh HyeRin" userId="180d1c1ec794aa2f" providerId="LiveId" clId="{0500BE9E-52EB-423A-A041-9D8494A4EE12}" dt="2022-05-26T02:16:47.658" v="1723" actId="478"/>
          <ac:spMkLst>
            <pc:docMk/>
            <pc:sldMk cId="236855756" sldId="295"/>
            <ac:spMk id="92" creationId="{CE400818-D983-C72F-BFAA-EFB484C7B692}"/>
          </ac:spMkLst>
        </pc:spChg>
        <pc:spChg chg="add del mod">
          <ac:chgData name="Oh HyeRin" userId="180d1c1ec794aa2f" providerId="LiveId" clId="{0500BE9E-52EB-423A-A041-9D8494A4EE12}" dt="2022-05-26T02:23:33.141" v="2310"/>
          <ac:spMkLst>
            <pc:docMk/>
            <pc:sldMk cId="236855756" sldId="295"/>
            <ac:spMk id="93" creationId="{B9CB1C80-71F0-AC20-E809-F908AE5690F9}"/>
          </ac:spMkLst>
        </pc:spChg>
        <pc:spChg chg="add del mod">
          <ac:chgData name="Oh HyeRin" userId="180d1c1ec794aa2f" providerId="LiveId" clId="{0500BE9E-52EB-423A-A041-9D8494A4EE12}" dt="2022-05-26T02:23:33.141" v="2310"/>
          <ac:spMkLst>
            <pc:docMk/>
            <pc:sldMk cId="236855756" sldId="295"/>
            <ac:spMk id="94" creationId="{2F39D8E7-05C5-7871-0F51-37CA3727FFA4}"/>
          </ac:spMkLst>
        </pc:spChg>
        <pc:spChg chg="add mod">
          <ac:chgData name="Oh HyeRin" userId="180d1c1ec794aa2f" providerId="LiveId" clId="{0500BE9E-52EB-423A-A041-9D8494A4EE12}" dt="2022-05-26T03:47:44.331" v="4026" actId="20577"/>
          <ac:spMkLst>
            <pc:docMk/>
            <pc:sldMk cId="236855756" sldId="295"/>
            <ac:spMk id="95" creationId="{8AB92253-0CF4-C025-CA54-C94C61DC6B27}"/>
          </ac:spMkLst>
        </pc:spChg>
        <pc:spChg chg="add mod">
          <ac:chgData name="Oh HyeRin" userId="180d1c1ec794aa2f" providerId="LiveId" clId="{0500BE9E-52EB-423A-A041-9D8494A4EE12}" dt="2022-05-26T03:48:04.041" v="4073"/>
          <ac:spMkLst>
            <pc:docMk/>
            <pc:sldMk cId="236855756" sldId="295"/>
            <ac:spMk id="96" creationId="{BFD4F1FD-3A15-F487-2C33-84C40825C50A}"/>
          </ac:spMkLst>
        </pc:spChg>
        <pc:spChg chg="add mod">
          <ac:chgData name="Oh HyeRin" userId="180d1c1ec794aa2f" providerId="LiveId" clId="{0500BE9E-52EB-423A-A041-9D8494A4EE12}" dt="2022-05-26T03:39:53.245" v="3283" actId="207"/>
          <ac:spMkLst>
            <pc:docMk/>
            <pc:sldMk cId="236855756" sldId="295"/>
            <ac:spMk id="97" creationId="{F549757D-EACE-D976-42C2-E69C9B24F668}"/>
          </ac:spMkLst>
        </pc:spChg>
        <pc:cxnChg chg="mod">
          <ac:chgData name="Oh HyeRin" userId="180d1c1ec794aa2f" providerId="LiveId" clId="{0500BE9E-52EB-423A-A041-9D8494A4EE12}" dt="2022-05-26T01:52:32.025" v="1384" actId="14100"/>
          <ac:cxnSpMkLst>
            <pc:docMk/>
            <pc:sldMk cId="236855756" sldId="295"/>
            <ac:cxnSpMk id="3" creationId="{DAF28314-9F78-472F-B7F2-841CDD71A718}"/>
          </ac:cxnSpMkLst>
        </pc:cxnChg>
        <pc:cxnChg chg="add mod">
          <ac:chgData name="Oh HyeRin" userId="180d1c1ec794aa2f" providerId="LiveId" clId="{0500BE9E-52EB-423A-A041-9D8494A4EE12}" dt="2022-05-26T01:58:04.100" v="1492" actId="14100"/>
          <ac:cxnSpMkLst>
            <pc:docMk/>
            <pc:sldMk cId="236855756" sldId="295"/>
            <ac:cxnSpMk id="28" creationId="{529925BF-C678-5A90-6932-B7DE340ED0C6}"/>
          </ac:cxnSpMkLst>
        </pc:cxnChg>
        <pc:cxnChg chg="add mod">
          <ac:chgData name="Oh HyeRin" userId="180d1c1ec794aa2f" providerId="LiveId" clId="{0500BE9E-52EB-423A-A041-9D8494A4EE12}" dt="2022-05-26T02:24:37.781" v="2319" actId="14100"/>
          <ac:cxnSpMkLst>
            <pc:docMk/>
            <pc:sldMk cId="236855756" sldId="295"/>
            <ac:cxnSpMk id="29" creationId="{696F7C39-14DB-2B20-881F-587A01BB6472}"/>
          </ac:cxnSpMkLst>
        </pc:cxnChg>
        <pc:cxnChg chg="add mod">
          <ac:chgData name="Oh HyeRin" userId="180d1c1ec794aa2f" providerId="LiveId" clId="{0500BE9E-52EB-423A-A041-9D8494A4EE12}" dt="2022-05-26T02:24:24.394" v="2316" actId="14100"/>
          <ac:cxnSpMkLst>
            <pc:docMk/>
            <pc:sldMk cId="236855756" sldId="295"/>
            <ac:cxnSpMk id="30" creationId="{FB44EED7-3E49-1523-87E1-EB7EDB04084A}"/>
          </ac:cxnSpMkLst>
        </pc:cxnChg>
        <pc:cxnChg chg="add mod">
          <ac:chgData name="Oh HyeRin" userId="180d1c1ec794aa2f" providerId="LiveId" clId="{0500BE9E-52EB-423A-A041-9D8494A4EE12}" dt="2022-05-26T02:24:29.591" v="2317" actId="14100"/>
          <ac:cxnSpMkLst>
            <pc:docMk/>
            <pc:sldMk cId="236855756" sldId="295"/>
            <ac:cxnSpMk id="31" creationId="{2BD2640A-2FEE-6BCE-3C9C-35E3A74BF180}"/>
          </ac:cxnSpMkLst>
        </pc:cxnChg>
        <pc:cxnChg chg="add mod">
          <ac:chgData name="Oh HyeRin" userId="180d1c1ec794aa2f" providerId="LiveId" clId="{0500BE9E-52EB-423A-A041-9D8494A4EE12}" dt="2022-05-26T02:24:33.618" v="2318" actId="14100"/>
          <ac:cxnSpMkLst>
            <pc:docMk/>
            <pc:sldMk cId="236855756" sldId="295"/>
            <ac:cxnSpMk id="32" creationId="{0D5379B5-A9F3-A87F-2AE8-F4CC32343E24}"/>
          </ac:cxnSpMkLst>
        </pc:cxnChg>
        <pc:cxnChg chg="add del mod">
          <ac:chgData name="Oh HyeRin" userId="180d1c1ec794aa2f" providerId="LiveId" clId="{0500BE9E-52EB-423A-A041-9D8494A4EE12}" dt="2022-05-26T02:23:26.324" v="2308" actId="478"/>
          <ac:cxnSpMkLst>
            <pc:docMk/>
            <pc:sldMk cId="236855756" sldId="295"/>
            <ac:cxnSpMk id="33" creationId="{A04B6A47-D05B-6FE2-C1F0-E9BB6E73400F}"/>
          </ac:cxnSpMkLst>
        </pc:cxnChg>
        <pc:cxnChg chg="add del mod">
          <ac:chgData name="Oh HyeRin" userId="180d1c1ec794aa2f" providerId="LiveId" clId="{0500BE9E-52EB-423A-A041-9D8494A4EE12}" dt="2022-05-26T02:24:45.883" v="2320" actId="478"/>
          <ac:cxnSpMkLst>
            <pc:docMk/>
            <pc:sldMk cId="236855756" sldId="295"/>
            <ac:cxnSpMk id="34" creationId="{06211AEB-A1C1-BABA-B1D6-50F3B6F3BE49}"/>
          </ac:cxnSpMkLst>
        </pc:cxnChg>
        <pc:cxnChg chg="add del mod">
          <ac:chgData name="Oh HyeRin" userId="180d1c1ec794aa2f" providerId="LiveId" clId="{0500BE9E-52EB-423A-A041-9D8494A4EE12}" dt="2022-05-26T02:24:47.473" v="2321" actId="478"/>
          <ac:cxnSpMkLst>
            <pc:docMk/>
            <pc:sldMk cId="236855756" sldId="295"/>
            <ac:cxnSpMk id="35" creationId="{4CAEA4DE-BF6E-CCEF-5706-49327EF6660D}"/>
          </ac:cxnSpMkLst>
        </pc:cxnChg>
        <pc:cxnChg chg="add del mod">
          <ac:chgData name="Oh HyeRin" userId="180d1c1ec794aa2f" providerId="LiveId" clId="{0500BE9E-52EB-423A-A041-9D8494A4EE12}" dt="2022-05-26T02:24:48.432" v="2322" actId="478"/>
          <ac:cxnSpMkLst>
            <pc:docMk/>
            <pc:sldMk cId="236855756" sldId="295"/>
            <ac:cxnSpMk id="36" creationId="{C0CF2EFA-F418-C181-1904-2333AF12DE92}"/>
          </ac:cxnSpMkLst>
        </pc:cxnChg>
        <pc:cxnChg chg="del">
          <ac:chgData name="Oh HyeRin" userId="180d1c1ec794aa2f" providerId="LiveId" clId="{0500BE9E-52EB-423A-A041-9D8494A4EE12}" dt="2022-05-26T01:52:34.819" v="1385" actId="478"/>
          <ac:cxnSpMkLst>
            <pc:docMk/>
            <pc:sldMk cId="236855756" sldId="295"/>
            <ac:cxnSpMk id="51" creationId="{A95DDA28-3ADB-136C-AB35-1CFE47CACDE8}"/>
          </ac:cxnSpMkLst>
        </pc:cxnChg>
        <pc:cxnChg chg="del">
          <ac:chgData name="Oh HyeRin" userId="180d1c1ec794aa2f" providerId="LiveId" clId="{0500BE9E-52EB-423A-A041-9D8494A4EE12}" dt="2022-05-26T01:52:34.819" v="1385" actId="478"/>
          <ac:cxnSpMkLst>
            <pc:docMk/>
            <pc:sldMk cId="236855756" sldId="295"/>
            <ac:cxnSpMk id="52" creationId="{74BB9681-83EF-8C99-4380-854FF45605DF}"/>
          </ac:cxnSpMkLst>
        </pc:cxnChg>
      </pc:sldChg>
      <pc:sldChg chg="addSp delSp modSp add mod">
        <pc:chgData name="Oh HyeRin" userId="180d1c1ec794aa2f" providerId="LiveId" clId="{0500BE9E-52EB-423A-A041-9D8494A4EE12}" dt="2022-05-26T06:52:48.333" v="13618" actId="207"/>
        <pc:sldMkLst>
          <pc:docMk/>
          <pc:sldMk cId="77444437" sldId="296"/>
        </pc:sldMkLst>
        <pc:spChg chg="mod">
          <ac:chgData name="Oh HyeRin" userId="180d1c1ec794aa2f" providerId="LiveId" clId="{0500BE9E-52EB-423A-A041-9D8494A4EE12}" dt="2022-05-26T05:34:54.412" v="9741" actId="20577"/>
          <ac:spMkLst>
            <pc:docMk/>
            <pc:sldMk cId="77444437" sldId="296"/>
            <ac:spMk id="19" creationId="{FC017319-C8AB-43D6-8DE9-CC383D500140}"/>
          </ac:spMkLst>
        </pc:spChg>
        <pc:spChg chg="mod">
          <ac:chgData name="Oh HyeRin" userId="180d1c1ec794aa2f" providerId="LiveId" clId="{0500BE9E-52EB-423A-A041-9D8494A4EE12}" dt="2022-05-26T05:37:46.858" v="9833" actId="207"/>
          <ac:spMkLst>
            <pc:docMk/>
            <pc:sldMk cId="77444437" sldId="296"/>
            <ac:spMk id="37" creationId="{A73378A8-EF9F-D395-6409-C0FFE68B4869}"/>
          </ac:spMkLst>
        </pc:spChg>
        <pc:spChg chg="mod">
          <ac:chgData name="Oh HyeRin" userId="180d1c1ec794aa2f" providerId="LiveId" clId="{0500BE9E-52EB-423A-A041-9D8494A4EE12}" dt="2022-05-26T05:37:46.858" v="9833" actId="207"/>
          <ac:spMkLst>
            <pc:docMk/>
            <pc:sldMk cId="77444437" sldId="296"/>
            <ac:spMk id="38" creationId="{76276F81-8BD0-3F1B-DF29-3B90DB43B77D}"/>
          </ac:spMkLst>
        </pc:spChg>
        <pc:spChg chg="mod">
          <ac:chgData name="Oh HyeRin" userId="180d1c1ec794aa2f" providerId="LiveId" clId="{0500BE9E-52EB-423A-A041-9D8494A4EE12}" dt="2022-05-26T05:37:46.858" v="9833" actId="207"/>
          <ac:spMkLst>
            <pc:docMk/>
            <pc:sldMk cId="77444437" sldId="296"/>
            <ac:spMk id="39" creationId="{5DA4CFD5-6510-DED4-BE80-0E7DF968F107}"/>
          </ac:spMkLst>
        </pc:spChg>
        <pc:spChg chg="mod">
          <ac:chgData name="Oh HyeRin" userId="180d1c1ec794aa2f" providerId="LiveId" clId="{0500BE9E-52EB-423A-A041-9D8494A4EE12}" dt="2022-05-26T05:37:46.858" v="9833" actId="207"/>
          <ac:spMkLst>
            <pc:docMk/>
            <pc:sldMk cId="77444437" sldId="296"/>
            <ac:spMk id="40" creationId="{C120AF03-CDE4-25D9-FB7C-FD83748F0D80}"/>
          </ac:spMkLst>
        </pc:spChg>
        <pc:spChg chg="del">
          <ac:chgData name="Oh HyeRin" userId="180d1c1ec794aa2f" providerId="LiveId" clId="{0500BE9E-52EB-423A-A041-9D8494A4EE12}" dt="2022-05-26T02:03:52.666" v="1714" actId="478"/>
          <ac:spMkLst>
            <pc:docMk/>
            <pc:sldMk cId="77444437" sldId="296"/>
            <ac:spMk id="41" creationId="{CDB28A43-65E1-5947-9A97-0D434516A48C}"/>
          </ac:spMkLst>
        </pc:spChg>
        <pc:spChg chg="add mod">
          <ac:chgData name="Oh HyeRin" userId="180d1c1ec794aa2f" providerId="LiveId" clId="{0500BE9E-52EB-423A-A041-9D8494A4EE12}" dt="2022-05-26T02:19:38.475" v="2039" actId="1037"/>
          <ac:spMkLst>
            <pc:docMk/>
            <pc:sldMk cId="77444437" sldId="296"/>
            <ac:spMk id="42" creationId="{D05513D9-7195-5640-8E06-0C684B724B7E}"/>
          </ac:spMkLst>
        </pc:spChg>
        <pc:spChg chg="add mod">
          <ac:chgData name="Oh HyeRin" userId="180d1c1ec794aa2f" providerId="LiveId" clId="{0500BE9E-52EB-423A-A041-9D8494A4EE12}" dt="2022-05-26T02:19:08.153" v="2021"/>
          <ac:spMkLst>
            <pc:docMk/>
            <pc:sldMk cId="77444437" sldId="296"/>
            <ac:spMk id="43" creationId="{1C05832A-DCFB-4DB6-9D41-17ADEE0537B9}"/>
          </ac:spMkLst>
        </pc:spChg>
        <pc:spChg chg="del mod">
          <ac:chgData name="Oh HyeRin" userId="180d1c1ec794aa2f" providerId="LiveId" clId="{0500BE9E-52EB-423A-A041-9D8494A4EE12}" dt="2022-05-26T02:03:54.167" v="1716" actId="478"/>
          <ac:spMkLst>
            <pc:docMk/>
            <pc:sldMk cId="77444437" sldId="296"/>
            <ac:spMk id="45" creationId="{EF610BE1-3509-3665-B115-C9AA87EDDD7C}"/>
          </ac:spMkLst>
        </pc:spChg>
        <pc:spChg chg="mod">
          <ac:chgData name="Oh HyeRin" userId="180d1c1ec794aa2f" providerId="LiveId" clId="{0500BE9E-52EB-423A-A041-9D8494A4EE12}" dt="2022-05-26T02:17:21.227" v="1844" actId="1038"/>
          <ac:spMkLst>
            <pc:docMk/>
            <pc:sldMk cId="77444437" sldId="296"/>
            <ac:spMk id="47" creationId="{32575487-0165-3AE8-8BF1-DC53BDF5575D}"/>
          </ac:spMkLst>
        </pc:spChg>
        <pc:spChg chg="del">
          <ac:chgData name="Oh HyeRin" userId="180d1c1ec794aa2f" providerId="LiveId" clId="{0500BE9E-52EB-423A-A041-9D8494A4EE12}" dt="2022-05-26T03:38:55.554" v="3270" actId="478"/>
          <ac:spMkLst>
            <pc:docMk/>
            <pc:sldMk cId="77444437" sldId="296"/>
            <ac:spMk id="50" creationId="{9076D87E-175D-F714-7912-10CFCA9CE6DF}"/>
          </ac:spMkLst>
        </pc:spChg>
        <pc:spChg chg="add mod">
          <ac:chgData name="Oh HyeRin" userId="180d1c1ec794aa2f" providerId="LiveId" clId="{0500BE9E-52EB-423A-A041-9D8494A4EE12}" dt="2022-05-26T06:52:48.333" v="13618" actId="207"/>
          <ac:spMkLst>
            <pc:docMk/>
            <pc:sldMk cId="77444437" sldId="296"/>
            <ac:spMk id="52" creationId="{654494CC-386C-3346-DB60-BEACC0597074}"/>
          </ac:spMkLst>
        </pc:spChg>
        <pc:spChg chg="del">
          <ac:chgData name="Oh HyeRin" userId="180d1c1ec794aa2f" providerId="LiveId" clId="{0500BE9E-52EB-423A-A041-9D8494A4EE12}" dt="2022-05-26T03:38:55.554" v="3270" actId="478"/>
          <ac:spMkLst>
            <pc:docMk/>
            <pc:sldMk cId="77444437" sldId="296"/>
            <ac:spMk id="53" creationId="{E991F2ED-9E18-7995-4C69-56FF2C57264F}"/>
          </ac:spMkLst>
        </pc:spChg>
        <pc:spChg chg="del">
          <ac:chgData name="Oh HyeRin" userId="180d1c1ec794aa2f" providerId="LiveId" clId="{0500BE9E-52EB-423A-A041-9D8494A4EE12}" dt="2022-05-26T03:38:55.554" v="3270" actId="478"/>
          <ac:spMkLst>
            <pc:docMk/>
            <pc:sldMk cId="77444437" sldId="296"/>
            <ac:spMk id="54" creationId="{855D6A3C-0AED-398C-7189-17EF957A23C2}"/>
          </ac:spMkLst>
        </pc:spChg>
        <pc:spChg chg="add mod">
          <ac:chgData name="Oh HyeRin" userId="180d1c1ec794aa2f" providerId="LiveId" clId="{0500BE9E-52EB-423A-A041-9D8494A4EE12}" dt="2022-05-26T06:52:48.333" v="13618" actId="207"/>
          <ac:spMkLst>
            <pc:docMk/>
            <pc:sldMk cId="77444437" sldId="296"/>
            <ac:spMk id="55" creationId="{431D3F01-B024-861F-B1B6-0A8182F6451F}"/>
          </ac:spMkLst>
        </pc:spChg>
        <pc:spChg chg="add mod">
          <ac:chgData name="Oh HyeRin" userId="180d1c1ec794aa2f" providerId="LiveId" clId="{0500BE9E-52EB-423A-A041-9D8494A4EE12}" dt="2022-05-26T06:52:48.333" v="13618" actId="207"/>
          <ac:spMkLst>
            <pc:docMk/>
            <pc:sldMk cId="77444437" sldId="296"/>
            <ac:spMk id="56" creationId="{F80E34DA-3F3B-E537-876F-458B1CBDB3AB}"/>
          </ac:spMkLst>
        </pc:spChg>
        <pc:spChg chg="del">
          <ac:chgData name="Oh HyeRin" userId="180d1c1ec794aa2f" providerId="LiveId" clId="{0500BE9E-52EB-423A-A041-9D8494A4EE12}" dt="2022-05-26T03:38:55.554" v="3270" actId="478"/>
          <ac:spMkLst>
            <pc:docMk/>
            <pc:sldMk cId="77444437" sldId="296"/>
            <ac:spMk id="57" creationId="{9D182C2A-0CE0-1A7D-AD80-7862BAEBEB25}"/>
          </ac:spMkLst>
        </pc:spChg>
        <pc:spChg chg="del">
          <ac:chgData name="Oh HyeRin" userId="180d1c1ec794aa2f" providerId="LiveId" clId="{0500BE9E-52EB-423A-A041-9D8494A4EE12}" dt="2022-05-26T03:38:55.554" v="3270" actId="478"/>
          <ac:spMkLst>
            <pc:docMk/>
            <pc:sldMk cId="77444437" sldId="296"/>
            <ac:spMk id="58" creationId="{9C0D92D9-B36A-4C2F-2DF3-7D14A6B5AB50}"/>
          </ac:spMkLst>
        </pc:spChg>
        <pc:spChg chg="del">
          <ac:chgData name="Oh HyeRin" userId="180d1c1ec794aa2f" providerId="LiveId" clId="{0500BE9E-52EB-423A-A041-9D8494A4EE12}" dt="2022-05-26T03:38:55.554" v="3270" actId="478"/>
          <ac:spMkLst>
            <pc:docMk/>
            <pc:sldMk cId="77444437" sldId="296"/>
            <ac:spMk id="59" creationId="{5934B7D1-19B9-102E-6CB7-7974B85FCA21}"/>
          </ac:spMkLst>
        </pc:spChg>
        <pc:spChg chg="del">
          <ac:chgData name="Oh HyeRin" userId="180d1c1ec794aa2f" providerId="LiveId" clId="{0500BE9E-52EB-423A-A041-9D8494A4EE12}" dt="2022-05-26T03:38:55.554" v="3270" actId="478"/>
          <ac:spMkLst>
            <pc:docMk/>
            <pc:sldMk cId="77444437" sldId="296"/>
            <ac:spMk id="60" creationId="{26EAFD97-0E4F-6CAF-AC53-832CE0313B07}"/>
          </ac:spMkLst>
        </pc:spChg>
        <pc:spChg chg="del">
          <ac:chgData name="Oh HyeRin" userId="180d1c1ec794aa2f" providerId="LiveId" clId="{0500BE9E-52EB-423A-A041-9D8494A4EE12}" dt="2022-05-26T03:38:55.554" v="3270" actId="478"/>
          <ac:spMkLst>
            <pc:docMk/>
            <pc:sldMk cId="77444437" sldId="296"/>
            <ac:spMk id="61" creationId="{E94B463F-776A-57D0-F92F-CCCC260AF9E3}"/>
          </ac:spMkLst>
        </pc:spChg>
        <pc:spChg chg="del">
          <ac:chgData name="Oh HyeRin" userId="180d1c1ec794aa2f" providerId="LiveId" clId="{0500BE9E-52EB-423A-A041-9D8494A4EE12}" dt="2022-05-26T03:38:55.554" v="3270" actId="478"/>
          <ac:spMkLst>
            <pc:docMk/>
            <pc:sldMk cId="77444437" sldId="296"/>
            <ac:spMk id="62" creationId="{A1ACBFBA-CB95-951C-E3EC-2BB8B8EEF4A6}"/>
          </ac:spMkLst>
        </pc:spChg>
        <pc:spChg chg="del">
          <ac:chgData name="Oh HyeRin" userId="180d1c1ec794aa2f" providerId="LiveId" clId="{0500BE9E-52EB-423A-A041-9D8494A4EE12}" dt="2022-05-26T03:38:55.554" v="3270" actId="478"/>
          <ac:spMkLst>
            <pc:docMk/>
            <pc:sldMk cId="77444437" sldId="296"/>
            <ac:spMk id="63" creationId="{40A2E9AB-724E-197D-84FF-E94ADF0E084F}"/>
          </ac:spMkLst>
        </pc:spChg>
        <pc:spChg chg="del">
          <ac:chgData name="Oh HyeRin" userId="180d1c1ec794aa2f" providerId="LiveId" clId="{0500BE9E-52EB-423A-A041-9D8494A4EE12}" dt="2022-05-26T03:38:55.554" v="3270" actId="478"/>
          <ac:spMkLst>
            <pc:docMk/>
            <pc:sldMk cId="77444437" sldId="296"/>
            <ac:spMk id="64" creationId="{3130B42B-B894-1371-32C0-839FCE33BE28}"/>
          </ac:spMkLst>
        </pc:spChg>
        <pc:spChg chg="add mod">
          <ac:chgData name="Oh HyeRin" userId="180d1c1ec794aa2f" providerId="LiveId" clId="{0500BE9E-52EB-423A-A041-9D8494A4EE12}" dt="2022-05-26T06:52:48.333" v="13618" actId="207"/>
          <ac:spMkLst>
            <pc:docMk/>
            <pc:sldMk cId="77444437" sldId="296"/>
            <ac:spMk id="65" creationId="{C5DFCF93-7789-F9FD-088F-C63E5F8F91C2}"/>
          </ac:spMkLst>
        </pc:spChg>
        <pc:spChg chg="mod">
          <ac:chgData name="Oh HyeRin" userId="180d1c1ec794aa2f" providerId="LiveId" clId="{0500BE9E-52EB-423A-A041-9D8494A4EE12}" dt="2022-05-26T02:17:09.794" v="1788" actId="14100"/>
          <ac:spMkLst>
            <pc:docMk/>
            <pc:sldMk cId="77444437" sldId="296"/>
            <ac:spMk id="90" creationId="{5F5A4709-B8D9-04F4-6997-69E8DB582173}"/>
          </ac:spMkLst>
        </pc:spChg>
        <pc:spChg chg="mod">
          <ac:chgData name="Oh HyeRin" userId="180d1c1ec794aa2f" providerId="LiveId" clId="{0500BE9E-52EB-423A-A041-9D8494A4EE12}" dt="2022-05-26T02:19:23.927" v="2028" actId="1037"/>
          <ac:spMkLst>
            <pc:docMk/>
            <pc:sldMk cId="77444437" sldId="296"/>
            <ac:spMk id="91" creationId="{8E1F0330-9F8B-4571-E218-C4271453DCAE}"/>
          </ac:spMkLst>
        </pc:spChg>
        <pc:spChg chg="mod">
          <ac:chgData name="Oh HyeRin" userId="180d1c1ec794aa2f" providerId="LiveId" clId="{0500BE9E-52EB-423A-A041-9D8494A4EE12}" dt="2022-05-26T02:18:43.095" v="1931"/>
          <ac:spMkLst>
            <pc:docMk/>
            <pc:sldMk cId="77444437" sldId="296"/>
            <ac:spMk id="92" creationId="{CE400818-D983-C72F-BFAA-EFB484C7B692}"/>
          </ac:spMkLst>
        </pc:spChg>
        <pc:cxnChg chg="del">
          <ac:chgData name="Oh HyeRin" userId="180d1c1ec794aa2f" providerId="LiveId" clId="{0500BE9E-52EB-423A-A041-9D8494A4EE12}" dt="2022-05-26T03:39:13.823" v="3271" actId="478"/>
          <ac:cxnSpMkLst>
            <pc:docMk/>
            <pc:sldMk cId="77444437" sldId="296"/>
            <ac:cxnSpMk id="28" creationId="{529925BF-C678-5A90-6932-B7DE340ED0C6}"/>
          </ac:cxnSpMkLst>
        </pc:cxnChg>
        <pc:cxnChg chg="del">
          <ac:chgData name="Oh HyeRin" userId="180d1c1ec794aa2f" providerId="LiveId" clId="{0500BE9E-52EB-423A-A041-9D8494A4EE12}" dt="2022-05-26T03:39:18.203" v="3275" actId="478"/>
          <ac:cxnSpMkLst>
            <pc:docMk/>
            <pc:sldMk cId="77444437" sldId="296"/>
            <ac:cxnSpMk id="29" creationId="{696F7C39-14DB-2B20-881F-587A01BB6472}"/>
          </ac:cxnSpMkLst>
        </pc:cxnChg>
        <pc:cxnChg chg="del">
          <ac:chgData name="Oh HyeRin" userId="180d1c1ec794aa2f" providerId="LiveId" clId="{0500BE9E-52EB-423A-A041-9D8494A4EE12}" dt="2022-05-26T03:39:15.084" v="3272" actId="478"/>
          <ac:cxnSpMkLst>
            <pc:docMk/>
            <pc:sldMk cId="77444437" sldId="296"/>
            <ac:cxnSpMk id="30" creationId="{FB44EED7-3E49-1523-87E1-EB7EDB04084A}"/>
          </ac:cxnSpMkLst>
        </pc:cxnChg>
        <pc:cxnChg chg="del">
          <ac:chgData name="Oh HyeRin" userId="180d1c1ec794aa2f" providerId="LiveId" clId="{0500BE9E-52EB-423A-A041-9D8494A4EE12}" dt="2022-05-26T03:39:15.919" v="3273" actId="478"/>
          <ac:cxnSpMkLst>
            <pc:docMk/>
            <pc:sldMk cId="77444437" sldId="296"/>
            <ac:cxnSpMk id="31" creationId="{2BD2640A-2FEE-6BCE-3C9C-35E3A74BF180}"/>
          </ac:cxnSpMkLst>
        </pc:cxnChg>
        <pc:cxnChg chg="del">
          <ac:chgData name="Oh HyeRin" userId="180d1c1ec794aa2f" providerId="LiveId" clId="{0500BE9E-52EB-423A-A041-9D8494A4EE12}" dt="2022-05-26T03:39:16.768" v="3274" actId="478"/>
          <ac:cxnSpMkLst>
            <pc:docMk/>
            <pc:sldMk cId="77444437" sldId="296"/>
            <ac:cxnSpMk id="32" creationId="{0D5379B5-A9F3-A87F-2AE8-F4CC32343E24}"/>
          </ac:cxnSpMkLst>
        </pc:cxnChg>
        <pc:cxnChg chg="del">
          <ac:chgData name="Oh HyeRin" userId="180d1c1ec794aa2f" providerId="LiveId" clId="{0500BE9E-52EB-423A-A041-9D8494A4EE12}" dt="2022-05-26T03:39:24.447" v="3279" actId="478"/>
          <ac:cxnSpMkLst>
            <pc:docMk/>
            <pc:sldMk cId="77444437" sldId="296"/>
            <ac:cxnSpMk id="33" creationId="{A04B6A47-D05B-6FE2-C1F0-E9BB6E73400F}"/>
          </ac:cxnSpMkLst>
        </pc:cxnChg>
        <pc:cxnChg chg="del">
          <ac:chgData name="Oh HyeRin" userId="180d1c1ec794aa2f" providerId="LiveId" clId="{0500BE9E-52EB-423A-A041-9D8494A4EE12}" dt="2022-05-26T03:39:23.184" v="3278" actId="478"/>
          <ac:cxnSpMkLst>
            <pc:docMk/>
            <pc:sldMk cId="77444437" sldId="296"/>
            <ac:cxnSpMk id="34" creationId="{06211AEB-A1C1-BABA-B1D6-50F3B6F3BE49}"/>
          </ac:cxnSpMkLst>
        </pc:cxnChg>
        <pc:cxnChg chg="del">
          <ac:chgData name="Oh HyeRin" userId="180d1c1ec794aa2f" providerId="LiveId" clId="{0500BE9E-52EB-423A-A041-9D8494A4EE12}" dt="2022-05-26T03:39:22.164" v="3277" actId="478"/>
          <ac:cxnSpMkLst>
            <pc:docMk/>
            <pc:sldMk cId="77444437" sldId="296"/>
            <ac:cxnSpMk id="35" creationId="{4CAEA4DE-BF6E-CCEF-5706-49327EF6660D}"/>
          </ac:cxnSpMkLst>
        </pc:cxnChg>
        <pc:cxnChg chg="del">
          <ac:chgData name="Oh HyeRin" userId="180d1c1ec794aa2f" providerId="LiveId" clId="{0500BE9E-52EB-423A-A041-9D8494A4EE12}" dt="2022-05-26T03:39:26.063" v="3280" actId="478"/>
          <ac:cxnSpMkLst>
            <pc:docMk/>
            <pc:sldMk cId="77444437" sldId="296"/>
            <ac:cxnSpMk id="36" creationId="{C0CF2EFA-F418-C181-1904-2333AF12DE92}"/>
          </ac:cxnSpMkLst>
        </pc:cxnChg>
        <pc:cxnChg chg="add mod">
          <ac:chgData name="Oh HyeRin" userId="180d1c1ec794aa2f" providerId="LiveId" clId="{0500BE9E-52EB-423A-A041-9D8494A4EE12}" dt="2022-05-26T03:39:19.261" v="3276"/>
          <ac:cxnSpMkLst>
            <pc:docMk/>
            <pc:sldMk cId="77444437" sldId="296"/>
            <ac:cxnSpMk id="44" creationId="{87632335-9EAB-A323-B8BA-6BDFDF0B65B8}"/>
          </ac:cxnSpMkLst>
        </pc:cxnChg>
        <pc:cxnChg chg="add mod">
          <ac:chgData name="Oh HyeRin" userId="180d1c1ec794aa2f" providerId="LiveId" clId="{0500BE9E-52EB-423A-A041-9D8494A4EE12}" dt="2022-05-26T03:39:19.261" v="3276"/>
          <ac:cxnSpMkLst>
            <pc:docMk/>
            <pc:sldMk cId="77444437" sldId="296"/>
            <ac:cxnSpMk id="46" creationId="{9E1E5E44-0B01-159C-440F-F9FB68C7FCFD}"/>
          </ac:cxnSpMkLst>
        </pc:cxnChg>
        <pc:cxnChg chg="add mod">
          <ac:chgData name="Oh HyeRin" userId="180d1c1ec794aa2f" providerId="LiveId" clId="{0500BE9E-52EB-423A-A041-9D8494A4EE12}" dt="2022-05-26T03:39:19.261" v="3276"/>
          <ac:cxnSpMkLst>
            <pc:docMk/>
            <pc:sldMk cId="77444437" sldId="296"/>
            <ac:cxnSpMk id="48" creationId="{116A8474-E2DB-D5E2-D238-74C5E91547D5}"/>
          </ac:cxnSpMkLst>
        </pc:cxnChg>
        <pc:cxnChg chg="add mod">
          <ac:chgData name="Oh HyeRin" userId="180d1c1ec794aa2f" providerId="LiveId" clId="{0500BE9E-52EB-423A-A041-9D8494A4EE12}" dt="2022-05-26T03:39:19.261" v="3276"/>
          <ac:cxnSpMkLst>
            <pc:docMk/>
            <pc:sldMk cId="77444437" sldId="296"/>
            <ac:cxnSpMk id="49" creationId="{7A019759-A9C6-EA01-3CF7-EC870008890F}"/>
          </ac:cxnSpMkLst>
        </pc:cxnChg>
        <pc:cxnChg chg="add mod">
          <ac:chgData name="Oh HyeRin" userId="180d1c1ec794aa2f" providerId="LiveId" clId="{0500BE9E-52EB-423A-A041-9D8494A4EE12}" dt="2022-05-26T03:39:19.261" v="3276"/>
          <ac:cxnSpMkLst>
            <pc:docMk/>
            <pc:sldMk cId="77444437" sldId="296"/>
            <ac:cxnSpMk id="51" creationId="{5CEB47F5-5E83-1DA0-3CDF-BF0E56573E68}"/>
          </ac:cxnSpMkLst>
        </pc:cxnChg>
      </pc:sldChg>
      <pc:sldChg chg="addSp delSp modSp add mod">
        <pc:chgData name="Oh HyeRin" userId="180d1c1ec794aa2f" providerId="LiveId" clId="{0500BE9E-52EB-423A-A041-9D8494A4EE12}" dt="2022-05-26T06:49:31.322" v="13577" actId="20577"/>
        <pc:sldMkLst>
          <pc:docMk/>
          <pc:sldMk cId="1751588495" sldId="297"/>
        </pc:sldMkLst>
        <pc:spChg chg="mod">
          <ac:chgData name="Oh HyeRin" userId="180d1c1ec794aa2f" providerId="LiveId" clId="{0500BE9E-52EB-423A-A041-9D8494A4EE12}" dt="2022-05-26T03:52:50.102" v="4238"/>
          <ac:spMkLst>
            <pc:docMk/>
            <pc:sldMk cId="1751588495" sldId="297"/>
            <ac:spMk id="15" creationId="{8828752F-6417-4FAD-9AB8-5F0EA19444D5}"/>
          </ac:spMkLst>
        </pc:spChg>
        <pc:spChg chg="mod">
          <ac:chgData name="Oh HyeRin" userId="180d1c1ec794aa2f" providerId="LiveId" clId="{0500BE9E-52EB-423A-A041-9D8494A4EE12}" dt="2022-05-26T06:49:31.322" v="13577" actId="20577"/>
          <ac:spMkLst>
            <pc:docMk/>
            <pc:sldMk cId="1751588495" sldId="297"/>
            <ac:spMk id="19" creationId="{FC017319-C8AB-43D6-8DE9-CC383D500140}"/>
          </ac:spMkLst>
        </pc:spChg>
        <pc:spChg chg="mod">
          <ac:chgData name="Oh HyeRin" userId="180d1c1ec794aa2f" providerId="LiveId" clId="{0500BE9E-52EB-423A-A041-9D8494A4EE12}" dt="2022-05-26T03:53:04.887" v="4250" actId="20577"/>
          <ac:spMkLst>
            <pc:docMk/>
            <pc:sldMk cId="1751588495" sldId="297"/>
            <ac:spMk id="21" creationId="{4E8C0DA0-A9BF-4FE4-95B6-101FE8EDDB13}"/>
          </ac:spMkLst>
        </pc:spChg>
        <pc:spChg chg="del">
          <ac:chgData name="Oh HyeRin" userId="180d1c1ec794aa2f" providerId="LiveId" clId="{0500BE9E-52EB-423A-A041-9D8494A4EE12}" dt="2022-05-26T03:56:12.170" v="4258" actId="478"/>
          <ac:spMkLst>
            <pc:docMk/>
            <pc:sldMk cId="1751588495" sldId="297"/>
            <ac:spMk id="28" creationId="{9F9A10E5-4E6A-45AA-8ACE-7DAD7CB02154}"/>
          </ac:spMkLst>
        </pc:spChg>
        <pc:spChg chg="del">
          <ac:chgData name="Oh HyeRin" userId="180d1c1ec794aa2f" providerId="LiveId" clId="{0500BE9E-52EB-423A-A041-9D8494A4EE12}" dt="2022-05-26T03:56:12.170" v="4258" actId="478"/>
          <ac:spMkLst>
            <pc:docMk/>
            <pc:sldMk cId="1751588495" sldId="297"/>
            <ac:spMk id="30" creationId="{03B536AB-15EC-458A-A9F6-71FBE835B164}"/>
          </ac:spMkLst>
        </pc:spChg>
        <pc:spChg chg="del">
          <ac:chgData name="Oh HyeRin" userId="180d1c1ec794aa2f" providerId="LiveId" clId="{0500BE9E-52EB-423A-A041-9D8494A4EE12}" dt="2022-05-26T03:56:12.170" v="4258" actId="478"/>
          <ac:spMkLst>
            <pc:docMk/>
            <pc:sldMk cId="1751588495" sldId="297"/>
            <ac:spMk id="31" creationId="{6F5458B8-C301-43D4-93E4-10C9F892181B}"/>
          </ac:spMkLst>
        </pc:spChg>
        <pc:spChg chg="del">
          <ac:chgData name="Oh HyeRin" userId="180d1c1ec794aa2f" providerId="LiveId" clId="{0500BE9E-52EB-423A-A041-9D8494A4EE12}" dt="2022-05-26T03:56:12.170" v="4258" actId="478"/>
          <ac:spMkLst>
            <pc:docMk/>
            <pc:sldMk cId="1751588495" sldId="297"/>
            <ac:spMk id="33" creationId="{25DFFD45-BBC6-4F88-A96B-39143F2C3153}"/>
          </ac:spMkLst>
        </pc:spChg>
        <pc:spChg chg="mod">
          <ac:chgData name="Oh HyeRin" userId="180d1c1ec794aa2f" providerId="LiveId" clId="{0500BE9E-52EB-423A-A041-9D8494A4EE12}" dt="2022-05-26T03:56:41.004" v="4326" actId="14100"/>
          <ac:spMkLst>
            <pc:docMk/>
            <pc:sldMk cId="1751588495" sldId="297"/>
            <ac:spMk id="49" creationId="{7B18F9C3-DB3C-4984-AA1B-DB17D59ACA20}"/>
          </ac:spMkLst>
        </pc:spChg>
        <pc:spChg chg="mod">
          <ac:chgData name="Oh HyeRin" userId="180d1c1ec794aa2f" providerId="LiveId" clId="{0500BE9E-52EB-423A-A041-9D8494A4EE12}" dt="2022-05-26T03:56:41.004" v="4326" actId="14100"/>
          <ac:spMkLst>
            <pc:docMk/>
            <pc:sldMk cId="1751588495" sldId="297"/>
            <ac:spMk id="50" creationId="{4099A90F-1235-4B7F-B99A-5566B3830921}"/>
          </ac:spMkLst>
        </pc:spChg>
        <pc:spChg chg="del">
          <ac:chgData name="Oh HyeRin" userId="180d1c1ec794aa2f" providerId="LiveId" clId="{0500BE9E-52EB-423A-A041-9D8494A4EE12}" dt="2022-05-26T03:56:14.278" v="4259" actId="478"/>
          <ac:spMkLst>
            <pc:docMk/>
            <pc:sldMk cId="1751588495" sldId="297"/>
            <ac:spMk id="51" creationId="{97978EDB-9071-4E94-BFCF-5BF90B2312B1}"/>
          </ac:spMkLst>
        </pc:spChg>
        <pc:spChg chg="del">
          <ac:chgData name="Oh HyeRin" userId="180d1c1ec794aa2f" providerId="LiveId" clId="{0500BE9E-52EB-423A-A041-9D8494A4EE12}" dt="2022-05-26T03:56:14.278" v="4259" actId="478"/>
          <ac:spMkLst>
            <pc:docMk/>
            <pc:sldMk cId="1751588495" sldId="297"/>
            <ac:spMk id="52" creationId="{6C8C0D47-9A6C-4B23-848E-44BE17E4BE49}"/>
          </ac:spMkLst>
        </pc:spChg>
        <pc:picChg chg="add mod">
          <ac:chgData name="Oh HyeRin" userId="180d1c1ec794aa2f" providerId="LiveId" clId="{0500BE9E-52EB-423A-A041-9D8494A4EE12}" dt="2022-05-26T03:58:29.508" v="4392" actId="1035"/>
          <ac:picMkLst>
            <pc:docMk/>
            <pc:sldMk cId="1751588495" sldId="297"/>
            <ac:picMk id="4" creationId="{F0366837-2270-903A-A2FE-8D6721FAF083}"/>
          </ac:picMkLst>
        </pc:picChg>
        <pc:picChg chg="del">
          <ac:chgData name="Oh HyeRin" userId="180d1c1ec794aa2f" providerId="LiveId" clId="{0500BE9E-52EB-423A-A041-9D8494A4EE12}" dt="2022-05-26T03:53:08.179" v="4251" actId="478"/>
          <ac:picMkLst>
            <pc:docMk/>
            <pc:sldMk cId="1751588495" sldId="297"/>
            <ac:picMk id="5" creationId="{8260ABE0-F3C7-42F0-81CD-8F321AFA3949}"/>
          </ac:picMkLst>
        </pc:picChg>
        <pc:picChg chg="del">
          <ac:chgData name="Oh HyeRin" userId="180d1c1ec794aa2f" providerId="LiveId" clId="{0500BE9E-52EB-423A-A041-9D8494A4EE12}" dt="2022-05-26T03:53:08.995" v="4252" actId="478"/>
          <ac:picMkLst>
            <pc:docMk/>
            <pc:sldMk cId="1751588495" sldId="297"/>
            <ac:picMk id="24" creationId="{E68102CB-B5C7-4684-AB98-5E419C29E66D}"/>
          </ac:picMkLst>
        </pc:picChg>
        <pc:cxnChg chg="mod">
          <ac:chgData name="Oh HyeRin" userId="180d1c1ec794aa2f" providerId="LiveId" clId="{0500BE9E-52EB-423A-A041-9D8494A4EE12}" dt="2022-05-26T03:56:41.004" v="4326" actId="14100"/>
          <ac:cxnSpMkLst>
            <pc:docMk/>
            <pc:sldMk cId="1751588495" sldId="297"/>
            <ac:cxnSpMk id="54" creationId="{A05551B1-5878-4B1B-9A34-3F23A69CE0D7}"/>
          </ac:cxnSpMkLst>
        </pc:cxnChg>
      </pc:sldChg>
      <pc:sldChg chg="add del">
        <pc:chgData name="Oh HyeRin" userId="180d1c1ec794aa2f" providerId="LiveId" clId="{0500BE9E-52EB-423A-A041-9D8494A4EE12}" dt="2022-05-26T03:52:38.774" v="4236" actId="47"/>
        <pc:sldMkLst>
          <pc:docMk/>
          <pc:sldMk cId="2492290286" sldId="297"/>
        </pc:sldMkLst>
      </pc:sldChg>
      <pc:sldChg chg="addSp delSp modSp add mod">
        <pc:chgData name="Oh HyeRin" userId="180d1c1ec794aa2f" providerId="LiveId" clId="{0500BE9E-52EB-423A-A041-9D8494A4EE12}" dt="2022-05-26T06:49:35.435" v="13581" actId="20577"/>
        <pc:sldMkLst>
          <pc:docMk/>
          <pc:sldMk cId="37250628" sldId="298"/>
        </pc:sldMkLst>
        <pc:spChg chg="mod">
          <ac:chgData name="Oh HyeRin" userId="180d1c1ec794aa2f" providerId="LiveId" clId="{0500BE9E-52EB-423A-A041-9D8494A4EE12}" dt="2022-05-26T06:49:35.435" v="13581" actId="20577"/>
          <ac:spMkLst>
            <pc:docMk/>
            <pc:sldMk cId="37250628" sldId="298"/>
            <ac:spMk id="19" creationId="{FC017319-C8AB-43D6-8DE9-CC383D500140}"/>
          </ac:spMkLst>
        </pc:spChg>
        <pc:spChg chg="mod">
          <ac:chgData name="Oh HyeRin" userId="180d1c1ec794aa2f" providerId="LiveId" clId="{0500BE9E-52EB-423A-A041-9D8494A4EE12}" dt="2022-05-26T03:58:56.618" v="4428" actId="14100"/>
          <ac:spMkLst>
            <pc:docMk/>
            <pc:sldMk cId="37250628" sldId="298"/>
            <ac:spMk id="50" creationId="{4099A90F-1235-4B7F-B99A-5566B3830921}"/>
          </ac:spMkLst>
        </pc:spChg>
        <pc:picChg chg="del mod">
          <ac:chgData name="Oh HyeRin" userId="180d1c1ec794aa2f" providerId="LiveId" clId="{0500BE9E-52EB-423A-A041-9D8494A4EE12}" dt="2022-05-26T03:58:22.848" v="4368" actId="478"/>
          <ac:picMkLst>
            <pc:docMk/>
            <pc:sldMk cId="37250628" sldId="298"/>
            <ac:picMk id="4" creationId="{F0366837-2270-903A-A2FE-8D6721FAF083}"/>
          </ac:picMkLst>
        </pc:picChg>
        <pc:picChg chg="add mod">
          <ac:chgData name="Oh HyeRin" userId="180d1c1ec794aa2f" providerId="LiveId" clId="{0500BE9E-52EB-423A-A041-9D8494A4EE12}" dt="2022-05-26T03:58:26.909" v="4391" actId="1035"/>
          <ac:picMkLst>
            <pc:docMk/>
            <pc:sldMk cId="37250628" sldId="298"/>
            <ac:picMk id="5" creationId="{C2E9C147-1562-4BEA-5310-F79EEEAEA1D4}"/>
          </ac:picMkLst>
        </pc:picChg>
      </pc:sldChg>
      <pc:sldChg chg="addSp delSp modSp add mod">
        <pc:chgData name="Oh HyeRin" userId="180d1c1ec794aa2f" providerId="LiveId" clId="{0500BE9E-52EB-423A-A041-9D8494A4EE12}" dt="2022-05-26T06:49:39.785" v="13585" actId="20577"/>
        <pc:sldMkLst>
          <pc:docMk/>
          <pc:sldMk cId="112100979" sldId="299"/>
        </pc:sldMkLst>
        <pc:spChg chg="mod">
          <ac:chgData name="Oh HyeRin" userId="180d1c1ec794aa2f" providerId="LiveId" clId="{0500BE9E-52EB-423A-A041-9D8494A4EE12}" dt="2022-05-26T06:49:39.785" v="13585" actId="20577"/>
          <ac:spMkLst>
            <pc:docMk/>
            <pc:sldMk cId="112100979" sldId="299"/>
            <ac:spMk id="19" creationId="{FC017319-C8AB-43D6-8DE9-CC383D500140}"/>
          </ac:spMkLst>
        </pc:spChg>
        <pc:spChg chg="mod">
          <ac:chgData name="Oh HyeRin" userId="180d1c1ec794aa2f" providerId="LiveId" clId="{0500BE9E-52EB-423A-A041-9D8494A4EE12}" dt="2022-05-26T03:58:41.094" v="4401" actId="20577"/>
          <ac:spMkLst>
            <pc:docMk/>
            <pc:sldMk cId="112100979" sldId="299"/>
            <ac:spMk id="49" creationId="{7B18F9C3-DB3C-4984-AA1B-DB17D59ACA20}"/>
          </ac:spMkLst>
        </pc:spChg>
        <pc:picChg chg="add mod">
          <ac:chgData name="Oh HyeRin" userId="180d1c1ec794aa2f" providerId="LiveId" clId="{0500BE9E-52EB-423A-A041-9D8494A4EE12}" dt="2022-05-26T04:00:45.916" v="4481" actId="1035"/>
          <ac:picMkLst>
            <pc:docMk/>
            <pc:sldMk cId="112100979" sldId="299"/>
            <ac:picMk id="4" creationId="{DD364532-EAE1-DFF6-5208-2193D92D926C}"/>
          </ac:picMkLst>
        </pc:picChg>
        <pc:picChg chg="del">
          <ac:chgData name="Oh HyeRin" userId="180d1c1ec794aa2f" providerId="LiveId" clId="{0500BE9E-52EB-423A-A041-9D8494A4EE12}" dt="2022-05-26T04:00:40.095" v="4446" actId="478"/>
          <ac:picMkLst>
            <pc:docMk/>
            <pc:sldMk cId="112100979" sldId="299"/>
            <ac:picMk id="5" creationId="{C2E9C147-1562-4BEA-5310-F79EEEAEA1D4}"/>
          </ac:picMkLst>
        </pc:picChg>
      </pc:sldChg>
      <pc:sldChg chg="addSp delSp modSp add mod">
        <pc:chgData name="Oh HyeRin" userId="180d1c1ec794aa2f" providerId="LiveId" clId="{0500BE9E-52EB-423A-A041-9D8494A4EE12}" dt="2022-05-26T06:49:43.021" v="13587" actId="20577"/>
        <pc:sldMkLst>
          <pc:docMk/>
          <pc:sldMk cId="512711210" sldId="300"/>
        </pc:sldMkLst>
        <pc:spChg chg="mod">
          <ac:chgData name="Oh HyeRin" userId="180d1c1ec794aa2f" providerId="LiveId" clId="{0500BE9E-52EB-423A-A041-9D8494A4EE12}" dt="2022-05-26T06:49:43.021" v="13587" actId="20577"/>
          <ac:spMkLst>
            <pc:docMk/>
            <pc:sldMk cId="512711210" sldId="300"/>
            <ac:spMk id="19" creationId="{FC017319-C8AB-43D6-8DE9-CC383D500140}"/>
          </ac:spMkLst>
        </pc:spChg>
        <pc:spChg chg="mod">
          <ac:chgData name="Oh HyeRin" userId="180d1c1ec794aa2f" providerId="LiveId" clId="{0500BE9E-52EB-423A-A041-9D8494A4EE12}" dt="2022-05-26T04:01:06.427" v="4506" actId="14100"/>
          <ac:spMkLst>
            <pc:docMk/>
            <pc:sldMk cId="512711210" sldId="300"/>
            <ac:spMk id="50" creationId="{4099A90F-1235-4B7F-B99A-5566B3830921}"/>
          </ac:spMkLst>
        </pc:spChg>
        <pc:picChg chg="del">
          <ac:chgData name="Oh HyeRin" userId="180d1c1ec794aa2f" providerId="LiveId" clId="{0500BE9E-52EB-423A-A041-9D8494A4EE12}" dt="2022-05-26T04:02:00.407" v="4514" actId="478"/>
          <ac:picMkLst>
            <pc:docMk/>
            <pc:sldMk cId="512711210" sldId="300"/>
            <ac:picMk id="4" creationId="{DD364532-EAE1-DFF6-5208-2193D92D926C}"/>
          </ac:picMkLst>
        </pc:picChg>
        <pc:picChg chg="add mod">
          <ac:chgData name="Oh HyeRin" userId="180d1c1ec794aa2f" providerId="LiveId" clId="{0500BE9E-52EB-423A-A041-9D8494A4EE12}" dt="2022-05-26T04:02:03.466" v="4532" actId="1035"/>
          <ac:picMkLst>
            <pc:docMk/>
            <pc:sldMk cId="512711210" sldId="300"/>
            <ac:picMk id="5" creationId="{043FF977-2B39-7228-9EE7-FAF966F1F8B2}"/>
          </ac:picMkLst>
        </pc:picChg>
      </pc:sldChg>
      <pc:sldChg chg="addSp delSp modSp add mod">
        <pc:chgData name="Oh HyeRin" userId="180d1c1ec794aa2f" providerId="LiveId" clId="{0500BE9E-52EB-423A-A041-9D8494A4EE12}" dt="2022-05-26T06:47:13.744" v="13489" actId="20577"/>
        <pc:sldMkLst>
          <pc:docMk/>
          <pc:sldMk cId="911920597" sldId="301"/>
        </pc:sldMkLst>
        <pc:spChg chg="mod">
          <ac:chgData name="Oh HyeRin" userId="180d1c1ec794aa2f" providerId="LiveId" clId="{0500BE9E-52EB-423A-A041-9D8494A4EE12}" dt="2022-05-26T05:56:03.466" v="10550" actId="1035"/>
          <ac:spMkLst>
            <pc:docMk/>
            <pc:sldMk cId="911920597" sldId="301"/>
            <ac:spMk id="4" creationId="{A67867CA-A2EA-45FA-8CE6-10317F5C286E}"/>
          </ac:spMkLst>
        </pc:spChg>
        <pc:spChg chg="add del mod topLvl">
          <ac:chgData name="Oh HyeRin" userId="180d1c1ec794aa2f" providerId="LiveId" clId="{0500BE9E-52EB-423A-A041-9D8494A4EE12}" dt="2022-05-26T05:49:03.686" v="10137" actId="478"/>
          <ac:spMkLst>
            <pc:docMk/>
            <pc:sldMk cId="911920597" sldId="301"/>
            <ac:spMk id="12" creationId="{CC369811-3BCD-CCB4-B6A0-0B585EDBC727}"/>
          </ac:spMkLst>
        </pc:spChg>
        <pc:spChg chg="add mod topLvl">
          <ac:chgData name="Oh HyeRin" userId="180d1c1ec794aa2f" providerId="LiveId" clId="{0500BE9E-52EB-423A-A041-9D8494A4EE12}" dt="2022-05-26T05:55:51.797" v="10530" actId="1036"/>
          <ac:spMkLst>
            <pc:docMk/>
            <pc:sldMk cId="911920597" sldId="301"/>
            <ac:spMk id="14" creationId="{99BB7FDD-FA4F-F719-E25C-985DE26822DE}"/>
          </ac:spMkLst>
        </pc:spChg>
        <pc:spChg chg="add del mod">
          <ac:chgData name="Oh HyeRin" userId="180d1c1ec794aa2f" providerId="LiveId" clId="{0500BE9E-52EB-423A-A041-9D8494A4EE12}" dt="2022-05-26T04:57:55.982" v="6569" actId="21"/>
          <ac:spMkLst>
            <pc:docMk/>
            <pc:sldMk cId="911920597" sldId="301"/>
            <ac:spMk id="15" creationId="{8828752F-6417-4FAD-9AB8-5F0EA19444D5}"/>
          </ac:spMkLst>
        </pc:spChg>
        <pc:spChg chg="add mod topLvl">
          <ac:chgData name="Oh HyeRin" userId="180d1c1ec794aa2f" providerId="LiveId" clId="{0500BE9E-52EB-423A-A041-9D8494A4EE12}" dt="2022-05-26T05:56:03.466" v="10550" actId="1035"/>
          <ac:spMkLst>
            <pc:docMk/>
            <pc:sldMk cId="911920597" sldId="301"/>
            <ac:spMk id="16" creationId="{70472CFC-64D2-9AD4-9325-7ADE6DBBED28}"/>
          </ac:spMkLst>
        </pc:spChg>
        <pc:spChg chg="mod">
          <ac:chgData name="Oh HyeRin" userId="180d1c1ec794aa2f" providerId="LiveId" clId="{0500BE9E-52EB-423A-A041-9D8494A4EE12}" dt="2022-05-26T06:47:13.744" v="13489" actId="20577"/>
          <ac:spMkLst>
            <pc:docMk/>
            <pc:sldMk cId="911920597" sldId="301"/>
            <ac:spMk id="19" creationId="{FC017319-C8AB-43D6-8DE9-CC383D500140}"/>
          </ac:spMkLst>
        </pc:spChg>
        <pc:spChg chg="add mod topLvl">
          <ac:chgData name="Oh HyeRin" userId="180d1c1ec794aa2f" providerId="LiveId" clId="{0500BE9E-52EB-423A-A041-9D8494A4EE12}" dt="2022-05-26T05:56:45.736" v="10567" actId="20577"/>
          <ac:spMkLst>
            <pc:docMk/>
            <pc:sldMk cId="911920597" sldId="301"/>
            <ac:spMk id="20" creationId="{B41D14BD-B7D1-E9D2-38D7-68FC65963014}"/>
          </ac:spMkLst>
        </pc:spChg>
        <pc:spChg chg="add mod topLvl">
          <ac:chgData name="Oh HyeRin" userId="180d1c1ec794aa2f" providerId="LiveId" clId="{0500BE9E-52EB-423A-A041-9D8494A4EE12}" dt="2022-05-26T05:55:51.797" v="10530" actId="1036"/>
          <ac:spMkLst>
            <pc:docMk/>
            <pc:sldMk cId="911920597" sldId="301"/>
            <ac:spMk id="21" creationId="{3DD5903A-9A1C-01C9-12E6-34243F2127A0}"/>
          </ac:spMkLst>
        </pc:spChg>
        <pc:spChg chg="add mod topLvl">
          <ac:chgData name="Oh HyeRin" userId="180d1c1ec794aa2f" providerId="LiveId" clId="{0500BE9E-52EB-423A-A041-9D8494A4EE12}" dt="2022-05-26T05:55:51.797" v="10530" actId="1036"/>
          <ac:spMkLst>
            <pc:docMk/>
            <pc:sldMk cId="911920597" sldId="301"/>
            <ac:spMk id="22" creationId="{6FE3F6D1-545E-2038-51A3-23487DDCAA88}"/>
          </ac:spMkLst>
        </pc:spChg>
        <pc:spChg chg="add mod topLvl">
          <ac:chgData name="Oh HyeRin" userId="180d1c1ec794aa2f" providerId="LiveId" clId="{0500BE9E-52EB-423A-A041-9D8494A4EE12}" dt="2022-05-26T05:55:51.797" v="10530" actId="1036"/>
          <ac:spMkLst>
            <pc:docMk/>
            <pc:sldMk cId="911920597" sldId="301"/>
            <ac:spMk id="23" creationId="{706A3A99-FABC-A47D-7E9B-28C2F8CCC06B}"/>
          </ac:spMkLst>
        </pc:spChg>
        <pc:spChg chg="add mod topLvl">
          <ac:chgData name="Oh HyeRin" userId="180d1c1ec794aa2f" providerId="LiveId" clId="{0500BE9E-52EB-423A-A041-9D8494A4EE12}" dt="2022-05-26T05:55:51.797" v="10530" actId="1036"/>
          <ac:spMkLst>
            <pc:docMk/>
            <pc:sldMk cId="911920597" sldId="301"/>
            <ac:spMk id="24" creationId="{7C3090E4-353A-7FE2-8900-6E73561E1EDC}"/>
          </ac:spMkLst>
        </pc:spChg>
        <pc:spChg chg="add mod topLvl">
          <ac:chgData name="Oh HyeRin" userId="180d1c1ec794aa2f" providerId="LiveId" clId="{0500BE9E-52EB-423A-A041-9D8494A4EE12}" dt="2022-05-26T05:55:51.797" v="10530" actId="1036"/>
          <ac:spMkLst>
            <pc:docMk/>
            <pc:sldMk cId="911920597" sldId="301"/>
            <ac:spMk id="25" creationId="{2E971383-C091-F4C9-B79F-EBB5F762B858}"/>
          </ac:spMkLst>
        </pc:spChg>
        <pc:spChg chg="add mod topLvl">
          <ac:chgData name="Oh HyeRin" userId="180d1c1ec794aa2f" providerId="LiveId" clId="{0500BE9E-52EB-423A-A041-9D8494A4EE12}" dt="2022-05-26T06:12:43.445" v="10672" actId="2085"/>
          <ac:spMkLst>
            <pc:docMk/>
            <pc:sldMk cId="911920597" sldId="301"/>
            <ac:spMk id="26" creationId="{DC31D875-4C19-D80E-8D4D-F15A534AE95F}"/>
          </ac:spMkLst>
        </pc:spChg>
        <pc:spChg chg="add mod topLvl">
          <ac:chgData name="Oh HyeRin" userId="180d1c1ec794aa2f" providerId="LiveId" clId="{0500BE9E-52EB-423A-A041-9D8494A4EE12}" dt="2022-05-26T05:55:51.797" v="10530" actId="1036"/>
          <ac:spMkLst>
            <pc:docMk/>
            <pc:sldMk cId="911920597" sldId="301"/>
            <ac:spMk id="27" creationId="{8B125CCA-5A73-421C-72FB-338BD29833F5}"/>
          </ac:spMkLst>
        </pc:spChg>
        <pc:spChg chg="add mod topLvl">
          <ac:chgData name="Oh HyeRin" userId="180d1c1ec794aa2f" providerId="LiveId" clId="{0500BE9E-52EB-423A-A041-9D8494A4EE12}" dt="2022-05-26T05:55:51.797" v="10530" actId="1036"/>
          <ac:spMkLst>
            <pc:docMk/>
            <pc:sldMk cId="911920597" sldId="301"/>
            <ac:spMk id="28" creationId="{4BCC9A2E-8892-1826-C443-E75E7E8744BD}"/>
          </ac:spMkLst>
        </pc:spChg>
        <pc:spChg chg="add mod topLvl">
          <ac:chgData name="Oh HyeRin" userId="180d1c1ec794aa2f" providerId="LiveId" clId="{0500BE9E-52EB-423A-A041-9D8494A4EE12}" dt="2022-05-26T06:12:43.445" v="10672" actId="2085"/>
          <ac:spMkLst>
            <pc:docMk/>
            <pc:sldMk cId="911920597" sldId="301"/>
            <ac:spMk id="29" creationId="{C93EEA8A-F6EA-08CE-9339-B4701454A12C}"/>
          </ac:spMkLst>
        </pc:spChg>
        <pc:spChg chg="add del mod topLvl">
          <ac:chgData name="Oh HyeRin" userId="180d1c1ec794aa2f" providerId="LiveId" clId="{0500BE9E-52EB-423A-A041-9D8494A4EE12}" dt="2022-05-26T05:52:38.150" v="10365" actId="478"/>
          <ac:spMkLst>
            <pc:docMk/>
            <pc:sldMk cId="911920597" sldId="301"/>
            <ac:spMk id="30" creationId="{8D26E58B-69B8-0FB9-138E-58FF7FA57076}"/>
          </ac:spMkLst>
        </pc:spChg>
        <pc:spChg chg="add mod topLvl">
          <ac:chgData name="Oh HyeRin" userId="180d1c1ec794aa2f" providerId="LiveId" clId="{0500BE9E-52EB-423A-A041-9D8494A4EE12}" dt="2022-05-26T06:12:43.445" v="10672" actId="2085"/>
          <ac:spMkLst>
            <pc:docMk/>
            <pc:sldMk cId="911920597" sldId="301"/>
            <ac:spMk id="31" creationId="{03A8721E-477F-88D7-5EFE-E2ABC3768AF8}"/>
          </ac:spMkLst>
        </pc:spChg>
        <pc:spChg chg="add mod topLvl">
          <ac:chgData name="Oh HyeRin" userId="180d1c1ec794aa2f" providerId="LiveId" clId="{0500BE9E-52EB-423A-A041-9D8494A4EE12}" dt="2022-05-26T06:12:43.445" v="10672" actId="2085"/>
          <ac:spMkLst>
            <pc:docMk/>
            <pc:sldMk cId="911920597" sldId="301"/>
            <ac:spMk id="32" creationId="{A67C85DD-39C5-4863-5AA3-E183097B9441}"/>
          </ac:spMkLst>
        </pc:spChg>
        <pc:spChg chg="add mod">
          <ac:chgData name="Oh HyeRin" userId="180d1c1ec794aa2f" providerId="LiveId" clId="{0500BE9E-52EB-423A-A041-9D8494A4EE12}" dt="2022-05-26T05:56:03.466" v="10550" actId="1035"/>
          <ac:spMkLst>
            <pc:docMk/>
            <pc:sldMk cId="911920597" sldId="301"/>
            <ac:spMk id="34" creationId="{3D7B3014-F97C-2C19-AF88-3DFEDEED00D3}"/>
          </ac:spMkLst>
        </pc:spChg>
        <pc:spChg chg="add mod">
          <ac:chgData name="Oh HyeRin" userId="180d1c1ec794aa2f" providerId="LiveId" clId="{0500BE9E-52EB-423A-A041-9D8494A4EE12}" dt="2022-05-26T05:56:03.466" v="10550" actId="1035"/>
          <ac:spMkLst>
            <pc:docMk/>
            <pc:sldMk cId="911920597" sldId="301"/>
            <ac:spMk id="35" creationId="{77D13D7C-7398-93EE-FF2F-D666D1F6ECE2}"/>
          </ac:spMkLst>
        </pc:spChg>
        <pc:spChg chg="add mod">
          <ac:chgData name="Oh HyeRin" userId="180d1c1ec794aa2f" providerId="LiveId" clId="{0500BE9E-52EB-423A-A041-9D8494A4EE12}" dt="2022-05-26T05:56:19.249" v="10565" actId="1036"/>
          <ac:spMkLst>
            <pc:docMk/>
            <pc:sldMk cId="911920597" sldId="301"/>
            <ac:spMk id="36" creationId="{7A2B8C99-D954-3774-FBAA-0DEB651A5F3A}"/>
          </ac:spMkLst>
        </pc:spChg>
        <pc:spChg chg="add mod">
          <ac:chgData name="Oh HyeRin" userId="180d1c1ec794aa2f" providerId="LiveId" clId="{0500BE9E-52EB-423A-A041-9D8494A4EE12}" dt="2022-05-26T05:56:19.249" v="10565" actId="1036"/>
          <ac:spMkLst>
            <pc:docMk/>
            <pc:sldMk cId="911920597" sldId="301"/>
            <ac:spMk id="37" creationId="{92F9DC6B-8C82-3DE2-6B5E-D3B1F02E77F9}"/>
          </ac:spMkLst>
        </pc:spChg>
        <pc:spChg chg="add mod">
          <ac:chgData name="Oh HyeRin" userId="180d1c1ec794aa2f" providerId="LiveId" clId="{0500BE9E-52EB-423A-A041-9D8494A4EE12}" dt="2022-05-26T05:55:51.797" v="10530" actId="1036"/>
          <ac:spMkLst>
            <pc:docMk/>
            <pc:sldMk cId="911920597" sldId="301"/>
            <ac:spMk id="38" creationId="{D2B353F1-BB19-5DEE-87AA-7191AB818364}"/>
          </ac:spMkLst>
        </pc:spChg>
        <pc:spChg chg="add mod">
          <ac:chgData name="Oh HyeRin" userId="180d1c1ec794aa2f" providerId="LiveId" clId="{0500BE9E-52EB-423A-A041-9D8494A4EE12}" dt="2022-05-26T05:55:51.797" v="10530" actId="1036"/>
          <ac:spMkLst>
            <pc:docMk/>
            <pc:sldMk cId="911920597" sldId="301"/>
            <ac:spMk id="39" creationId="{C010F6C2-E83A-427A-B030-3E59B914C0DE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48" creationId="{69BA4366-8226-4B16-A26A-3B421DFE9120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52" creationId="{54772C81-E7A0-48D5-842A-C182B689F0F8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56" creationId="{23D0CD69-0BA2-4B9D-AE68-FA03C9C68B10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60" creationId="{D6688272-EC4C-4F4F-8E02-0D8D342B62B4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61" creationId="{02ACD3D1-6989-42D6-932F-15703B10F85E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62" creationId="{787140D6-8AC3-4CEA-A219-F70B96F3DB95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63" creationId="{D4DDB464-8D93-4565-B326-0079E8FEFE6A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65" creationId="{46141542-4F6D-4164-826A-28DC21FD2A4F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66" creationId="{1FCB6BE5-8C44-4CDD-A783-159257FAA56A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67" creationId="{FFEFFB89-F805-4F1D-9AFB-6B5B65D7CE2B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69" creationId="{7D27F981-DF12-43FD-B223-3E47F38883C5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71" creationId="{A79C81B0-6B04-4993-8FA3-DF5868FDB0B1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72" creationId="{D8403032-175C-4A5F-B9C9-D5EFACF68FB3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78" creationId="{57DA33DE-3787-445C-92DB-57A20DA7D1BC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87" creationId="{6768A6AA-F667-4542-AE73-27CAE2C9AD68}"/>
          </ac:spMkLst>
        </pc:spChg>
        <pc:spChg chg="del">
          <ac:chgData name="Oh HyeRin" userId="180d1c1ec794aa2f" providerId="LiveId" clId="{0500BE9E-52EB-423A-A041-9D8494A4EE12}" dt="2022-05-26T04:48:09.996" v="6423" actId="478"/>
          <ac:spMkLst>
            <pc:docMk/>
            <pc:sldMk cId="911920597" sldId="301"/>
            <ac:spMk id="89" creationId="{E8592F7D-687F-4558-92E0-04CCA2295046}"/>
          </ac:spMkLst>
        </pc:spChg>
        <pc:grpChg chg="add del mod">
          <ac:chgData name="Oh HyeRin" userId="180d1c1ec794aa2f" providerId="LiveId" clId="{0500BE9E-52EB-423A-A041-9D8494A4EE12}" dt="2022-05-26T05:48:41.821" v="10130" actId="165"/>
          <ac:grpSpMkLst>
            <pc:docMk/>
            <pc:sldMk cId="911920597" sldId="301"/>
            <ac:grpSpMk id="2" creationId="{C24AF1A9-106F-9E76-56F6-81C712D82F0D}"/>
          </ac:grpSpMkLst>
        </pc:grpChg>
        <pc:picChg chg="del">
          <ac:chgData name="Oh HyeRin" userId="180d1c1ec794aa2f" providerId="LiveId" clId="{0500BE9E-52EB-423A-A041-9D8494A4EE12}" dt="2022-05-26T04:48:10.870" v="6424" actId="478"/>
          <ac:picMkLst>
            <pc:docMk/>
            <pc:sldMk cId="911920597" sldId="301"/>
            <ac:picMk id="9" creationId="{556FDF39-E913-08E0-7168-DB0EB8F56A63}"/>
          </ac:picMkLst>
        </pc:picChg>
        <pc:picChg chg="add mod topLvl">
          <ac:chgData name="Oh HyeRin" userId="180d1c1ec794aa2f" providerId="LiveId" clId="{0500BE9E-52EB-423A-A041-9D8494A4EE12}" dt="2022-05-26T05:56:03.466" v="10550" actId="1035"/>
          <ac:picMkLst>
            <pc:docMk/>
            <pc:sldMk cId="911920597" sldId="301"/>
            <ac:picMk id="13" creationId="{1D853811-EAAE-56E2-7D90-999E799ADF0A}"/>
          </ac:picMkLst>
        </pc:picChg>
        <pc:picChg chg="add mod topLvl">
          <ac:chgData name="Oh HyeRin" userId="180d1c1ec794aa2f" providerId="LiveId" clId="{0500BE9E-52EB-423A-A041-9D8494A4EE12}" dt="2022-05-26T05:56:03.466" v="10550" actId="1035"/>
          <ac:picMkLst>
            <pc:docMk/>
            <pc:sldMk cId="911920597" sldId="301"/>
            <ac:picMk id="17" creationId="{AEAA8BD3-5460-8811-3EB7-7B2963100656}"/>
          </ac:picMkLst>
        </pc:picChg>
        <pc:picChg chg="add mod topLvl">
          <ac:chgData name="Oh HyeRin" userId="180d1c1ec794aa2f" providerId="LiveId" clId="{0500BE9E-52EB-423A-A041-9D8494A4EE12}" dt="2022-05-26T05:56:03.466" v="10550" actId="1035"/>
          <ac:picMkLst>
            <pc:docMk/>
            <pc:sldMk cId="911920597" sldId="301"/>
            <ac:picMk id="18" creationId="{891A540C-39BD-2F4D-1365-EA652F86EA91}"/>
          </ac:picMkLst>
        </pc:picChg>
        <pc:picChg chg="add mod topLvl">
          <ac:chgData name="Oh HyeRin" userId="180d1c1ec794aa2f" providerId="LiveId" clId="{0500BE9E-52EB-423A-A041-9D8494A4EE12}" dt="2022-05-26T05:55:51.797" v="10530" actId="1036"/>
          <ac:picMkLst>
            <pc:docMk/>
            <pc:sldMk cId="911920597" sldId="301"/>
            <ac:picMk id="33" creationId="{D1B9B7DA-5B24-157D-1136-4C9CF310E92A}"/>
          </ac:picMkLst>
        </pc:picChg>
        <pc:picChg chg="del">
          <ac:chgData name="Oh HyeRin" userId="180d1c1ec794aa2f" providerId="LiveId" clId="{0500BE9E-52EB-423A-A041-9D8494A4EE12}" dt="2022-05-26T04:48:09.996" v="6423" actId="478"/>
          <ac:picMkLst>
            <pc:docMk/>
            <pc:sldMk cId="911920597" sldId="301"/>
            <ac:picMk id="2054" creationId="{40590D7A-ECA2-48F7-8E56-594E53E30515}"/>
          </ac:picMkLst>
        </pc:picChg>
        <pc:picChg chg="del">
          <ac:chgData name="Oh HyeRin" userId="180d1c1ec794aa2f" providerId="LiveId" clId="{0500BE9E-52EB-423A-A041-9D8494A4EE12}" dt="2022-05-26T04:48:09.996" v="6423" actId="478"/>
          <ac:picMkLst>
            <pc:docMk/>
            <pc:sldMk cId="911920597" sldId="301"/>
            <ac:picMk id="2056" creationId="{582E9788-657D-49EB-885D-A6410C4A312C}"/>
          </ac:picMkLst>
        </pc:picChg>
        <pc:picChg chg="del">
          <ac:chgData name="Oh HyeRin" userId="180d1c1ec794aa2f" providerId="LiveId" clId="{0500BE9E-52EB-423A-A041-9D8494A4EE12}" dt="2022-05-26T04:48:09.996" v="6423" actId="478"/>
          <ac:picMkLst>
            <pc:docMk/>
            <pc:sldMk cId="911920597" sldId="301"/>
            <ac:picMk id="2058" creationId="{0167E3A1-68B6-4F48-AEE2-4BCB0F1C422F}"/>
          </ac:picMkLst>
        </pc:picChg>
        <pc:picChg chg="del">
          <ac:chgData name="Oh HyeRin" userId="180d1c1ec794aa2f" providerId="LiveId" clId="{0500BE9E-52EB-423A-A041-9D8494A4EE12}" dt="2022-05-26T04:48:09.996" v="6423" actId="478"/>
          <ac:picMkLst>
            <pc:docMk/>
            <pc:sldMk cId="911920597" sldId="301"/>
            <ac:picMk id="2060" creationId="{52CF1898-63E7-4D02-8DB4-B118460A676E}"/>
          </ac:picMkLst>
        </pc:picChg>
        <pc:cxnChg chg="add del mod">
          <ac:chgData name="Oh HyeRin" userId="180d1c1ec794aa2f" providerId="LiveId" clId="{0500BE9E-52EB-423A-A041-9D8494A4EE12}" dt="2022-05-26T04:58:06.823" v="6572" actId="14100"/>
          <ac:cxnSpMkLst>
            <pc:docMk/>
            <pc:sldMk cId="911920597" sldId="301"/>
            <ac:cxnSpMk id="3" creationId="{DAF28314-9F78-472F-B7F2-841CDD71A718}"/>
          </ac:cxnSpMkLst>
        </pc:cxnChg>
      </pc:sldChg>
      <pc:sldChg chg="addSp delSp modSp add del mod">
        <pc:chgData name="Oh HyeRin" userId="180d1c1ec794aa2f" providerId="LiveId" clId="{0500BE9E-52EB-423A-A041-9D8494A4EE12}" dt="2022-05-26T07:07:51.417" v="14414" actId="20577"/>
        <pc:sldMkLst>
          <pc:docMk/>
          <pc:sldMk cId="919669659" sldId="302"/>
        </pc:sldMkLst>
        <pc:spChg chg="del">
          <ac:chgData name="Oh HyeRin" userId="180d1c1ec794aa2f" providerId="LiveId" clId="{0500BE9E-52EB-423A-A041-9D8494A4EE12}" dt="2022-05-26T05:28:01.316" v="9507" actId="478"/>
          <ac:spMkLst>
            <pc:docMk/>
            <pc:sldMk cId="919669659" sldId="302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5:28:01.316" v="9507" actId="478"/>
          <ac:spMkLst>
            <pc:docMk/>
            <pc:sldMk cId="919669659" sldId="302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5:28:01.316" v="9507" actId="478"/>
          <ac:spMkLst>
            <pc:docMk/>
            <pc:sldMk cId="919669659" sldId="302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5:28:01.316" v="9507" actId="478"/>
          <ac:spMkLst>
            <pc:docMk/>
            <pc:sldMk cId="919669659" sldId="302"/>
            <ac:spMk id="11" creationId="{8079E764-9072-4F85-B0E7-6FF3196CEAB0}"/>
          </ac:spMkLst>
        </pc:spChg>
        <pc:spChg chg="mod">
          <ac:chgData name="Oh HyeRin" userId="180d1c1ec794aa2f" providerId="LiveId" clId="{0500BE9E-52EB-423A-A041-9D8494A4EE12}" dt="2022-05-26T05:09:47.455" v="7099"/>
          <ac:spMkLst>
            <pc:docMk/>
            <pc:sldMk cId="919669659" sldId="302"/>
            <ac:spMk id="15" creationId="{8828752F-6417-4FAD-9AB8-5F0EA19444D5}"/>
          </ac:spMkLst>
        </pc:spChg>
        <pc:spChg chg="mod">
          <ac:chgData name="Oh HyeRin" userId="180d1c1ec794aa2f" providerId="LiveId" clId="{0500BE9E-52EB-423A-A041-9D8494A4EE12}" dt="2022-05-26T05:30:19.988" v="9586" actId="1076"/>
          <ac:spMkLst>
            <pc:docMk/>
            <pc:sldMk cId="919669659" sldId="302"/>
            <ac:spMk id="17" creationId="{72BAE316-FC3E-B3AF-3C72-FE10A16B54AE}"/>
          </ac:spMkLst>
        </pc:spChg>
        <pc:spChg chg="del">
          <ac:chgData name="Oh HyeRin" userId="180d1c1ec794aa2f" providerId="LiveId" clId="{0500BE9E-52EB-423A-A041-9D8494A4EE12}" dt="2022-05-26T05:11:31.512" v="7227" actId="478"/>
          <ac:spMkLst>
            <pc:docMk/>
            <pc:sldMk cId="919669659" sldId="302"/>
            <ac:spMk id="18" creationId="{2881E592-9F6D-3A22-8277-2DE0CB7613A7}"/>
          </ac:spMkLst>
        </pc:spChg>
        <pc:spChg chg="mod">
          <ac:chgData name="Oh HyeRin" userId="180d1c1ec794aa2f" providerId="LiveId" clId="{0500BE9E-52EB-423A-A041-9D8494A4EE12}" dt="2022-05-26T06:49:55.293" v="13591" actId="20577"/>
          <ac:spMkLst>
            <pc:docMk/>
            <pc:sldMk cId="919669659" sldId="302"/>
            <ac:spMk id="19" creationId="{FC017319-C8AB-43D6-8DE9-CC383D500140}"/>
          </ac:spMkLst>
        </pc:spChg>
        <pc:spChg chg="add mod">
          <ac:chgData name="Oh HyeRin" userId="180d1c1ec794aa2f" providerId="LiveId" clId="{0500BE9E-52EB-423A-A041-9D8494A4EE12}" dt="2022-05-26T05:33:41.755" v="9689" actId="20577"/>
          <ac:spMkLst>
            <pc:docMk/>
            <pc:sldMk cId="919669659" sldId="302"/>
            <ac:spMk id="23" creationId="{AE721F14-C7CE-EA97-E521-20D28FE9049A}"/>
          </ac:spMkLst>
        </pc:spChg>
        <pc:spChg chg="add del mod ord">
          <ac:chgData name="Oh HyeRin" userId="180d1c1ec794aa2f" providerId="LiveId" clId="{0500BE9E-52EB-423A-A041-9D8494A4EE12}" dt="2022-05-26T05:28:54.988" v="9523" actId="478"/>
          <ac:spMkLst>
            <pc:docMk/>
            <pc:sldMk cId="919669659" sldId="302"/>
            <ac:spMk id="24" creationId="{F7134B87-7916-F059-DF4D-AF7FC1CD4889}"/>
          </ac:spMkLst>
        </pc:spChg>
        <pc:spChg chg="add del mod ord">
          <ac:chgData name="Oh HyeRin" userId="180d1c1ec794aa2f" providerId="LiveId" clId="{0500BE9E-52EB-423A-A041-9D8494A4EE12}" dt="2022-05-26T05:32:59.486" v="9667" actId="478"/>
          <ac:spMkLst>
            <pc:docMk/>
            <pc:sldMk cId="919669659" sldId="302"/>
            <ac:spMk id="25" creationId="{BCDC208B-4BAB-0921-9B77-03689A7248A1}"/>
          </ac:spMkLst>
        </pc:spChg>
        <pc:spChg chg="add mod">
          <ac:chgData name="Oh HyeRin" userId="180d1c1ec794aa2f" providerId="LiveId" clId="{0500BE9E-52EB-423A-A041-9D8494A4EE12}" dt="2022-05-26T05:28:01.510" v="9508"/>
          <ac:spMkLst>
            <pc:docMk/>
            <pc:sldMk cId="919669659" sldId="302"/>
            <ac:spMk id="26" creationId="{D7722C7D-A1AB-0CCF-3C41-D55519BCFCC6}"/>
          </ac:spMkLst>
        </pc:spChg>
        <pc:spChg chg="add mod">
          <ac:chgData name="Oh HyeRin" userId="180d1c1ec794aa2f" providerId="LiveId" clId="{0500BE9E-52EB-423A-A041-9D8494A4EE12}" dt="2022-05-26T05:28:01.510" v="9508"/>
          <ac:spMkLst>
            <pc:docMk/>
            <pc:sldMk cId="919669659" sldId="302"/>
            <ac:spMk id="27" creationId="{8CFDD308-7F2C-DE23-8A23-275CA1B03AE1}"/>
          </ac:spMkLst>
        </pc:spChg>
        <pc:spChg chg="add mod">
          <ac:chgData name="Oh HyeRin" userId="180d1c1ec794aa2f" providerId="LiveId" clId="{0500BE9E-52EB-423A-A041-9D8494A4EE12}" dt="2022-05-26T05:28:01.510" v="9508"/>
          <ac:spMkLst>
            <pc:docMk/>
            <pc:sldMk cId="919669659" sldId="302"/>
            <ac:spMk id="28" creationId="{262C0AA3-442C-FBB8-00F5-BBCC0CC79D5C}"/>
          </ac:spMkLst>
        </pc:spChg>
        <pc:spChg chg="add del mod">
          <ac:chgData name="Oh HyeRin" userId="180d1c1ec794aa2f" providerId="LiveId" clId="{0500BE9E-52EB-423A-A041-9D8494A4EE12}" dt="2022-05-26T07:07:51.417" v="14414" actId="20577"/>
          <ac:spMkLst>
            <pc:docMk/>
            <pc:sldMk cId="919669659" sldId="302"/>
            <ac:spMk id="29" creationId="{5F6055BC-6F8B-D274-8B43-717497DA4BB1}"/>
          </ac:spMkLst>
        </pc:spChg>
        <pc:spChg chg="mod">
          <ac:chgData name="Oh HyeRin" userId="180d1c1ec794aa2f" providerId="LiveId" clId="{0500BE9E-52EB-423A-A041-9D8494A4EE12}" dt="2022-05-26T05:33:38.453" v="9683" actId="20577"/>
          <ac:spMkLst>
            <pc:docMk/>
            <pc:sldMk cId="919669659" sldId="302"/>
            <ac:spMk id="30" creationId="{7E24177D-09E1-42A5-37C4-9D0ED5654EE0}"/>
          </ac:spMkLst>
        </pc:spChg>
        <pc:spChg chg="mod">
          <ac:chgData name="Oh HyeRin" userId="180d1c1ec794aa2f" providerId="LiveId" clId="{0500BE9E-52EB-423A-A041-9D8494A4EE12}" dt="2022-05-26T05:30:13.663" v="9585" actId="1076"/>
          <ac:spMkLst>
            <pc:docMk/>
            <pc:sldMk cId="919669659" sldId="302"/>
            <ac:spMk id="32" creationId="{06F024C9-FB96-467B-AF72-65EEF1B1F8CC}"/>
          </ac:spMkLst>
        </pc:spChg>
        <pc:spChg chg="del">
          <ac:chgData name="Oh HyeRin" userId="180d1c1ec794aa2f" providerId="LiveId" clId="{0500BE9E-52EB-423A-A041-9D8494A4EE12}" dt="2022-05-26T05:12:07.531" v="7255" actId="478"/>
          <ac:spMkLst>
            <pc:docMk/>
            <pc:sldMk cId="919669659" sldId="302"/>
            <ac:spMk id="33" creationId="{027AFED0-624E-0645-571C-BD27B3A2B143}"/>
          </ac:spMkLst>
        </pc:spChg>
        <pc:spChg chg="del mod">
          <ac:chgData name="Oh HyeRin" userId="180d1c1ec794aa2f" providerId="LiveId" clId="{0500BE9E-52EB-423A-A041-9D8494A4EE12}" dt="2022-05-26T05:12:16.291" v="7259" actId="478"/>
          <ac:spMkLst>
            <pc:docMk/>
            <pc:sldMk cId="919669659" sldId="302"/>
            <ac:spMk id="34" creationId="{A1CB1049-A52D-8C27-5E78-105565FAF18A}"/>
          </ac:spMkLst>
        </pc:spChg>
        <pc:spChg chg="mod">
          <ac:chgData name="Oh HyeRin" userId="180d1c1ec794aa2f" providerId="LiveId" clId="{0500BE9E-52EB-423A-A041-9D8494A4EE12}" dt="2022-05-26T07:01:14.432" v="13806" actId="20577"/>
          <ac:spMkLst>
            <pc:docMk/>
            <pc:sldMk cId="919669659" sldId="302"/>
            <ac:spMk id="35" creationId="{6B85A0E7-BC41-D4BF-9E39-93FB0B605E52}"/>
          </ac:spMkLst>
        </pc:spChg>
        <pc:spChg chg="add mod">
          <ac:chgData name="Oh HyeRin" userId="180d1c1ec794aa2f" providerId="LiveId" clId="{0500BE9E-52EB-423A-A041-9D8494A4EE12}" dt="2022-05-26T05:28:01.510" v="9508"/>
          <ac:spMkLst>
            <pc:docMk/>
            <pc:sldMk cId="919669659" sldId="302"/>
            <ac:spMk id="37" creationId="{4777FEC2-2FDF-89A1-BB4E-644B19DBE3D2}"/>
          </ac:spMkLst>
        </pc:spChg>
        <pc:spChg chg="del">
          <ac:chgData name="Oh HyeRin" userId="180d1c1ec794aa2f" providerId="LiveId" clId="{0500BE9E-52EB-423A-A041-9D8494A4EE12}" dt="2022-05-26T05:09:54.603" v="7101" actId="478"/>
          <ac:spMkLst>
            <pc:docMk/>
            <pc:sldMk cId="919669659" sldId="302"/>
            <ac:spMk id="38" creationId="{86C0251D-5BFA-4B24-AB98-D9D737693772}"/>
          </ac:spMkLst>
        </pc:spChg>
        <pc:spChg chg="add mod">
          <ac:chgData name="Oh HyeRin" userId="180d1c1ec794aa2f" providerId="LiveId" clId="{0500BE9E-52EB-423A-A041-9D8494A4EE12}" dt="2022-05-26T05:28:01.510" v="9508"/>
          <ac:spMkLst>
            <pc:docMk/>
            <pc:sldMk cId="919669659" sldId="302"/>
            <ac:spMk id="39" creationId="{3A23AEE7-95D0-B845-4680-2079ECA42E00}"/>
          </ac:spMkLst>
        </pc:spChg>
        <pc:spChg chg="add mod">
          <ac:chgData name="Oh HyeRin" userId="180d1c1ec794aa2f" providerId="LiveId" clId="{0500BE9E-52EB-423A-A041-9D8494A4EE12}" dt="2022-05-26T05:28:01.510" v="9508"/>
          <ac:spMkLst>
            <pc:docMk/>
            <pc:sldMk cId="919669659" sldId="302"/>
            <ac:spMk id="40" creationId="{5A29DD98-0492-53AD-6C2D-111334F1BE85}"/>
          </ac:spMkLst>
        </pc:spChg>
        <pc:spChg chg="add mod ord">
          <ac:chgData name="Oh HyeRin" userId="180d1c1ec794aa2f" providerId="LiveId" clId="{0500BE9E-52EB-423A-A041-9D8494A4EE12}" dt="2022-05-26T05:57:26.954" v="10569" actId="14100"/>
          <ac:spMkLst>
            <pc:docMk/>
            <pc:sldMk cId="919669659" sldId="302"/>
            <ac:spMk id="41" creationId="{A0085888-7A3F-6EC1-2712-01A9EFA446B9}"/>
          </ac:spMkLst>
        </pc:spChg>
        <pc:spChg chg="add mod ord">
          <ac:chgData name="Oh HyeRin" userId="180d1c1ec794aa2f" providerId="LiveId" clId="{0500BE9E-52EB-423A-A041-9D8494A4EE12}" dt="2022-05-26T05:57:26.954" v="10569" actId="14100"/>
          <ac:spMkLst>
            <pc:docMk/>
            <pc:sldMk cId="919669659" sldId="302"/>
            <ac:spMk id="42" creationId="{B88010A1-0A82-3927-BCB7-D4E1DDCDE553}"/>
          </ac:spMkLst>
        </pc:spChg>
        <pc:spChg chg="del">
          <ac:chgData name="Oh HyeRin" userId="180d1c1ec794aa2f" providerId="LiveId" clId="{0500BE9E-52EB-423A-A041-9D8494A4EE12}" dt="2022-05-26T05:10:08.162" v="7119" actId="478"/>
          <ac:spMkLst>
            <pc:docMk/>
            <pc:sldMk cId="919669659" sldId="302"/>
            <ac:spMk id="43" creationId="{3AF21B5D-1BAA-4959-95FD-C8215577F39F}"/>
          </ac:spMkLst>
        </pc:spChg>
        <pc:picChg chg="del">
          <ac:chgData name="Oh HyeRin" userId="180d1c1ec794aa2f" providerId="LiveId" clId="{0500BE9E-52EB-423A-A041-9D8494A4EE12}" dt="2022-05-26T05:09:50.821" v="7100" actId="478"/>
          <ac:picMkLst>
            <pc:docMk/>
            <pc:sldMk cId="919669659" sldId="302"/>
            <ac:picMk id="4" creationId="{3FA0B079-DE51-3793-2070-AA44EFE1BFB6}"/>
          </ac:picMkLst>
        </pc:picChg>
        <pc:picChg chg="del">
          <ac:chgData name="Oh HyeRin" userId="180d1c1ec794aa2f" providerId="LiveId" clId="{0500BE9E-52EB-423A-A041-9D8494A4EE12}" dt="2022-05-26T05:10:17.461" v="7125" actId="478"/>
          <ac:picMkLst>
            <pc:docMk/>
            <pc:sldMk cId="919669659" sldId="302"/>
            <ac:picMk id="8" creationId="{2A186C0A-0AFA-0FCF-7A1D-F52CDB34ED4F}"/>
          </ac:picMkLst>
        </pc:picChg>
        <pc:cxnChg chg="del mod">
          <ac:chgData name="Oh HyeRin" userId="180d1c1ec794aa2f" providerId="LiveId" clId="{0500BE9E-52EB-423A-A041-9D8494A4EE12}" dt="2022-05-26T05:30:50.724" v="9605" actId="478"/>
          <ac:cxnSpMkLst>
            <pc:docMk/>
            <pc:sldMk cId="919669659" sldId="302"/>
            <ac:cxnSpMk id="31" creationId="{002C4998-E4ED-90DD-5471-80F0DBB57AF5}"/>
          </ac:cxnSpMkLst>
        </pc:cxnChg>
        <pc:cxnChg chg="del mod">
          <ac:chgData name="Oh HyeRin" userId="180d1c1ec794aa2f" providerId="LiveId" clId="{0500BE9E-52EB-423A-A041-9D8494A4EE12}" dt="2022-05-26T05:30:53.184" v="9606" actId="478"/>
          <ac:cxnSpMkLst>
            <pc:docMk/>
            <pc:sldMk cId="919669659" sldId="302"/>
            <ac:cxnSpMk id="36" creationId="{913AA416-287C-F8FF-BF86-622DE763D9B6}"/>
          </ac:cxnSpMkLst>
        </pc:cxnChg>
      </pc:sldChg>
      <pc:sldChg chg="addSp delSp modSp add del mod">
        <pc:chgData name="Oh HyeRin" userId="180d1c1ec794aa2f" providerId="LiveId" clId="{0500BE9E-52EB-423A-A041-9D8494A4EE12}" dt="2022-05-26T05:33:54.778" v="9694" actId="47"/>
        <pc:sldMkLst>
          <pc:docMk/>
          <pc:sldMk cId="1109445728" sldId="303"/>
        </pc:sldMkLst>
        <pc:spChg chg="del">
          <ac:chgData name="Oh HyeRin" userId="180d1c1ec794aa2f" providerId="LiveId" clId="{0500BE9E-52EB-423A-A041-9D8494A4EE12}" dt="2022-05-26T05:28:04.616" v="9509" actId="478"/>
          <ac:spMkLst>
            <pc:docMk/>
            <pc:sldMk cId="1109445728" sldId="303"/>
            <ac:spMk id="6" creationId="{338F6F8E-04FC-4D0D-AA9B-3EC53B7259F7}"/>
          </ac:spMkLst>
        </pc:spChg>
        <pc:spChg chg="del">
          <ac:chgData name="Oh HyeRin" userId="180d1c1ec794aa2f" providerId="LiveId" clId="{0500BE9E-52EB-423A-A041-9D8494A4EE12}" dt="2022-05-26T05:28:04.616" v="9509" actId="478"/>
          <ac:spMkLst>
            <pc:docMk/>
            <pc:sldMk cId="1109445728" sldId="303"/>
            <ac:spMk id="7" creationId="{D2CB0535-B391-45E0-8A14-6AD18174A09D}"/>
          </ac:spMkLst>
        </pc:spChg>
        <pc:spChg chg="del">
          <ac:chgData name="Oh HyeRin" userId="180d1c1ec794aa2f" providerId="LiveId" clId="{0500BE9E-52EB-423A-A041-9D8494A4EE12}" dt="2022-05-26T05:28:04.616" v="9509" actId="478"/>
          <ac:spMkLst>
            <pc:docMk/>
            <pc:sldMk cId="1109445728" sldId="303"/>
            <ac:spMk id="10" creationId="{BAE58AEB-630E-4E08-A24A-0C2B992F5613}"/>
          </ac:spMkLst>
        </pc:spChg>
        <pc:spChg chg="del">
          <ac:chgData name="Oh HyeRin" userId="180d1c1ec794aa2f" providerId="LiveId" clId="{0500BE9E-52EB-423A-A041-9D8494A4EE12}" dt="2022-05-26T05:28:04.616" v="9509" actId="478"/>
          <ac:spMkLst>
            <pc:docMk/>
            <pc:sldMk cId="1109445728" sldId="303"/>
            <ac:spMk id="11" creationId="{8079E764-9072-4F85-B0E7-6FF3196CEAB0}"/>
          </ac:spMkLst>
        </pc:spChg>
        <pc:spChg chg="add mod">
          <ac:chgData name="Oh HyeRin" userId="180d1c1ec794aa2f" providerId="LiveId" clId="{0500BE9E-52EB-423A-A041-9D8494A4EE12}" dt="2022-05-26T05:28:04.745" v="9510"/>
          <ac:spMkLst>
            <pc:docMk/>
            <pc:sldMk cId="1109445728" sldId="303"/>
            <ac:spMk id="20" creationId="{1E91DFB7-2FD2-2ECE-0214-B9C5DE1E90F0}"/>
          </ac:spMkLst>
        </pc:spChg>
        <pc:spChg chg="add mod">
          <ac:chgData name="Oh HyeRin" userId="180d1c1ec794aa2f" providerId="LiveId" clId="{0500BE9E-52EB-423A-A041-9D8494A4EE12}" dt="2022-05-26T05:28:04.745" v="9510"/>
          <ac:spMkLst>
            <pc:docMk/>
            <pc:sldMk cId="1109445728" sldId="303"/>
            <ac:spMk id="21" creationId="{5B0163F7-F287-1B43-2A12-37F1EEF8CA08}"/>
          </ac:spMkLst>
        </pc:spChg>
        <pc:spChg chg="add mod">
          <ac:chgData name="Oh HyeRin" userId="180d1c1ec794aa2f" providerId="LiveId" clId="{0500BE9E-52EB-423A-A041-9D8494A4EE12}" dt="2022-05-26T05:28:04.745" v="9510"/>
          <ac:spMkLst>
            <pc:docMk/>
            <pc:sldMk cId="1109445728" sldId="303"/>
            <ac:spMk id="22" creationId="{23C3B592-197F-C610-1D48-AF238BF918C0}"/>
          </ac:spMkLst>
        </pc:spChg>
        <pc:spChg chg="del">
          <ac:chgData name="Oh HyeRin" userId="180d1c1ec794aa2f" providerId="LiveId" clId="{0500BE9E-52EB-423A-A041-9D8494A4EE12}" dt="2022-05-26T05:28:07.618" v="9511" actId="478"/>
          <ac:spMkLst>
            <pc:docMk/>
            <pc:sldMk cId="1109445728" sldId="303"/>
            <ac:spMk id="24" creationId="{F7134B87-7916-F059-DF4D-AF7FC1CD4889}"/>
          </ac:spMkLst>
        </pc:spChg>
        <pc:spChg chg="del">
          <ac:chgData name="Oh HyeRin" userId="180d1c1ec794aa2f" providerId="LiveId" clId="{0500BE9E-52EB-423A-A041-9D8494A4EE12}" dt="2022-05-26T05:28:07.987" v="9512" actId="478"/>
          <ac:spMkLst>
            <pc:docMk/>
            <pc:sldMk cId="1109445728" sldId="303"/>
            <ac:spMk id="25" creationId="{BCDC208B-4BAB-0921-9B77-03689A7248A1}"/>
          </ac:spMkLst>
        </pc:spChg>
        <pc:spChg chg="add mod">
          <ac:chgData name="Oh HyeRin" userId="180d1c1ec794aa2f" providerId="LiveId" clId="{0500BE9E-52EB-423A-A041-9D8494A4EE12}" dt="2022-05-26T05:28:04.745" v="9510"/>
          <ac:spMkLst>
            <pc:docMk/>
            <pc:sldMk cId="1109445728" sldId="303"/>
            <ac:spMk id="26" creationId="{F2A675DC-E8EF-1BA7-8D4D-3F97B330D535}"/>
          </ac:spMkLst>
        </pc:spChg>
        <pc:spChg chg="add mod">
          <ac:chgData name="Oh HyeRin" userId="180d1c1ec794aa2f" providerId="LiveId" clId="{0500BE9E-52EB-423A-A041-9D8494A4EE12}" dt="2022-05-26T05:28:04.745" v="9510"/>
          <ac:spMkLst>
            <pc:docMk/>
            <pc:sldMk cId="1109445728" sldId="303"/>
            <ac:spMk id="27" creationId="{206C8A7F-B24D-C915-2BC5-95CB9E63B3C8}"/>
          </ac:spMkLst>
        </pc:spChg>
        <pc:spChg chg="add mod">
          <ac:chgData name="Oh HyeRin" userId="180d1c1ec794aa2f" providerId="LiveId" clId="{0500BE9E-52EB-423A-A041-9D8494A4EE12}" dt="2022-05-26T05:28:04.745" v="9510"/>
          <ac:spMkLst>
            <pc:docMk/>
            <pc:sldMk cId="1109445728" sldId="303"/>
            <ac:spMk id="28" creationId="{6D2B277E-BE09-44AE-178F-690A65AF68DE}"/>
          </ac:spMkLst>
        </pc:spChg>
      </pc:sldChg>
      <pc:sldChg chg="modSp add mod ord setBg">
        <pc:chgData name="Oh HyeRin" userId="180d1c1ec794aa2f" providerId="LiveId" clId="{0500BE9E-52EB-423A-A041-9D8494A4EE12}" dt="2022-05-26T05:34:24.174" v="9731" actId="20577"/>
        <pc:sldMkLst>
          <pc:docMk/>
          <pc:sldMk cId="1970713847" sldId="303"/>
        </pc:sldMkLst>
        <pc:spChg chg="mod">
          <ac:chgData name="Oh HyeRin" userId="180d1c1ec794aa2f" providerId="LiveId" clId="{0500BE9E-52EB-423A-A041-9D8494A4EE12}" dt="2022-05-26T05:34:22.921" v="9729"/>
          <ac:spMkLst>
            <pc:docMk/>
            <pc:sldMk cId="1970713847" sldId="303"/>
            <ac:spMk id="2" creationId="{DF52E861-71AE-4DB5-800E-6EA225CFD66C}"/>
          </ac:spMkLst>
        </pc:spChg>
        <pc:spChg chg="mod">
          <ac:chgData name="Oh HyeRin" userId="180d1c1ec794aa2f" providerId="LiveId" clId="{0500BE9E-52EB-423A-A041-9D8494A4EE12}" dt="2022-05-26T05:34:24.174" v="9731" actId="20577"/>
          <ac:spMkLst>
            <pc:docMk/>
            <pc:sldMk cId="1970713847" sldId="303"/>
            <ac:spMk id="29" creationId="{885E1C22-6EFD-4833-BB79-B1B2D7C8BD62}"/>
          </ac:spMkLst>
        </pc:spChg>
      </pc:sldChg>
      <pc:sldChg chg="addSp delSp modSp add mod">
        <pc:chgData name="Oh HyeRin" userId="180d1c1ec794aa2f" providerId="LiveId" clId="{0500BE9E-52EB-423A-A041-9D8494A4EE12}" dt="2022-05-26T06:49:48.783" v="13589" actId="20577"/>
        <pc:sldMkLst>
          <pc:docMk/>
          <pc:sldMk cId="570829015" sldId="304"/>
        </pc:sldMkLst>
        <pc:spChg chg="add mod">
          <ac:chgData name="Oh HyeRin" userId="180d1c1ec794aa2f" providerId="LiveId" clId="{0500BE9E-52EB-423A-A041-9D8494A4EE12}" dt="2022-05-26T06:34:02.751" v="12335" actId="14100"/>
          <ac:spMkLst>
            <pc:docMk/>
            <pc:sldMk cId="570829015" sldId="304"/>
            <ac:spMk id="11" creationId="{02FD011E-C75C-9BE9-8F6F-27AA6E446AB8}"/>
          </ac:spMkLst>
        </pc:spChg>
        <pc:spChg chg="add mod">
          <ac:chgData name="Oh HyeRin" userId="180d1c1ec794aa2f" providerId="LiveId" clId="{0500BE9E-52EB-423A-A041-9D8494A4EE12}" dt="2022-05-26T06:34:02.751" v="12335" actId="14100"/>
          <ac:spMkLst>
            <pc:docMk/>
            <pc:sldMk cId="570829015" sldId="304"/>
            <ac:spMk id="12" creationId="{D6DFE938-B695-94DC-B723-798B006F2B6F}"/>
          </ac:spMkLst>
        </pc:spChg>
        <pc:spChg chg="add mod">
          <ac:chgData name="Oh HyeRin" userId="180d1c1ec794aa2f" providerId="LiveId" clId="{0500BE9E-52EB-423A-A041-9D8494A4EE12}" dt="2022-05-26T06:37:30.429" v="12374" actId="1036"/>
          <ac:spMkLst>
            <pc:docMk/>
            <pc:sldMk cId="570829015" sldId="304"/>
            <ac:spMk id="13" creationId="{E15D3685-E140-5C19-23A5-4A8F23727B55}"/>
          </ac:spMkLst>
        </pc:spChg>
        <pc:spChg chg="add mod">
          <ac:chgData name="Oh HyeRin" userId="180d1c1ec794aa2f" providerId="LiveId" clId="{0500BE9E-52EB-423A-A041-9D8494A4EE12}" dt="2022-05-26T06:33:54.610" v="12334" actId="1035"/>
          <ac:spMkLst>
            <pc:docMk/>
            <pc:sldMk cId="570829015" sldId="304"/>
            <ac:spMk id="14" creationId="{D1C17F05-061D-AB19-6DDF-AAE67B72CAC0}"/>
          </ac:spMkLst>
        </pc:spChg>
        <pc:spChg chg="mod">
          <ac:chgData name="Oh HyeRin" userId="180d1c1ec794aa2f" providerId="LiveId" clId="{0500BE9E-52EB-423A-A041-9D8494A4EE12}" dt="2022-05-26T05:36:08.751" v="9797"/>
          <ac:spMkLst>
            <pc:docMk/>
            <pc:sldMk cId="570829015" sldId="304"/>
            <ac:spMk id="15" creationId="{8828752F-6417-4FAD-9AB8-5F0EA19444D5}"/>
          </ac:spMkLst>
        </pc:spChg>
        <pc:spChg chg="add mod">
          <ac:chgData name="Oh HyeRin" userId="180d1c1ec794aa2f" providerId="LiveId" clId="{0500BE9E-52EB-423A-A041-9D8494A4EE12}" dt="2022-05-26T06:33:54.610" v="12334" actId="1035"/>
          <ac:spMkLst>
            <pc:docMk/>
            <pc:sldMk cId="570829015" sldId="304"/>
            <ac:spMk id="16" creationId="{0D7461AE-D7EC-5726-CB68-8BF98440C70C}"/>
          </ac:spMkLst>
        </pc:spChg>
        <pc:spChg chg="add mod">
          <ac:chgData name="Oh HyeRin" userId="180d1c1ec794aa2f" providerId="LiveId" clId="{0500BE9E-52EB-423A-A041-9D8494A4EE12}" dt="2022-05-26T06:37:30.429" v="12374" actId="1036"/>
          <ac:spMkLst>
            <pc:docMk/>
            <pc:sldMk cId="570829015" sldId="304"/>
            <ac:spMk id="17" creationId="{0207D55B-BC30-32A6-D340-C530F84ADE56}"/>
          </ac:spMkLst>
        </pc:spChg>
        <pc:spChg chg="add mod">
          <ac:chgData name="Oh HyeRin" userId="180d1c1ec794aa2f" providerId="LiveId" clId="{0500BE9E-52EB-423A-A041-9D8494A4EE12}" dt="2022-05-26T06:37:59.394" v="12375" actId="207"/>
          <ac:spMkLst>
            <pc:docMk/>
            <pc:sldMk cId="570829015" sldId="304"/>
            <ac:spMk id="18" creationId="{D0166BB6-2729-8B20-9977-4FD70AD323F9}"/>
          </ac:spMkLst>
        </pc:spChg>
        <pc:spChg chg="mod">
          <ac:chgData name="Oh HyeRin" userId="180d1c1ec794aa2f" providerId="LiveId" clId="{0500BE9E-52EB-423A-A041-9D8494A4EE12}" dt="2022-05-26T06:49:48.783" v="13589" actId="20577"/>
          <ac:spMkLst>
            <pc:docMk/>
            <pc:sldMk cId="570829015" sldId="304"/>
            <ac:spMk id="19" creationId="{FC017319-C8AB-43D6-8DE9-CC383D500140}"/>
          </ac:spMkLst>
        </pc:spChg>
        <pc:spChg chg="add mod">
          <ac:chgData name="Oh HyeRin" userId="180d1c1ec794aa2f" providerId="LiveId" clId="{0500BE9E-52EB-423A-A041-9D8494A4EE12}" dt="2022-05-26T06:37:59.394" v="12375" actId="207"/>
          <ac:spMkLst>
            <pc:docMk/>
            <pc:sldMk cId="570829015" sldId="304"/>
            <ac:spMk id="20" creationId="{D24410DA-C105-26E8-9AB9-D392F7AE3D01}"/>
          </ac:spMkLst>
        </pc:spChg>
        <pc:spChg chg="add del mod">
          <ac:chgData name="Oh HyeRin" userId="180d1c1ec794aa2f" providerId="LiveId" clId="{0500BE9E-52EB-423A-A041-9D8494A4EE12}" dt="2022-05-26T06:30:00.762" v="11559" actId="478"/>
          <ac:spMkLst>
            <pc:docMk/>
            <pc:sldMk cId="570829015" sldId="304"/>
            <ac:spMk id="21" creationId="{39D707CE-8B6E-3BE5-3F4A-36A3E8E3B75A}"/>
          </ac:spMkLst>
        </pc:spChg>
        <pc:spChg chg="del">
          <ac:chgData name="Oh HyeRin" userId="180d1c1ec794aa2f" providerId="LiveId" clId="{0500BE9E-52EB-423A-A041-9D8494A4EE12}" dt="2022-05-26T05:35:58.433" v="9777" actId="478"/>
          <ac:spMkLst>
            <pc:docMk/>
            <pc:sldMk cId="570829015" sldId="304"/>
            <ac:spMk id="21" creationId="{4E8C0DA0-A9BF-4FE4-95B6-101FE8EDDB13}"/>
          </ac:spMkLst>
        </pc:spChg>
        <pc:spChg chg="add del mod">
          <ac:chgData name="Oh HyeRin" userId="180d1c1ec794aa2f" providerId="LiveId" clId="{0500BE9E-52EB-423A-A041-9D8494A4EE12}" dt="2022-05-26T06:30:00.762" v="11559" actId="478"/>
          <ac:spMkLst>
            <pc:docMk/>
            <pc:sldMk cId="570829015" sldId="304"/>
            <ac:spMk id="22" creationId="{C7831D5A-1DE5-6E9C-957D-9BDDBA331F8F}"/>
          </ac:spMkLst>
        </pc:spChg>
        <pc:spChg chg="add del mod">
          <ac:chgData name="Oh HyeRin" userId="180d1c1ec794aa2f" providerId="LiveId" clId="{0500BE9E-52EB-423A-A041-9D8494A4EE12}" dt="2022-05-26T06:30:00.762" v="11559" actId="478"/>
          <ac:spMkLst>
            <pc:docMk/>
            <pc:sldMk cId="570829015" sldId="304"/>
            <ac:spMk id="23" creationId="{56DBD5AC-2B4B-D678-720B-AC48269DCA3B}"/>
          </ac:spMkLst>
        </pc:spChg>
        <pc:spChg chg="add del mod">
          <ac:chgData name="Oh HyeRin" userId="180d1c1ec794aa2f" providerId="LiveId" clId="{0500BE9E-52EB-423A-A041-9D8494A4EE12}" dt="2022-05-26T06:30:00.762" v="11559" actId="478"/>
          <ac:spMkLst>
            <pc:docMk/>
            <pc:sldMk cId="570829015" sldId="304"/>
            <ac:spMk id="24" creationId="{9A868C90-4B24-5F26-DB87-ADB36A4DFCE6}"/>
          </ac:spMkLst>
        </pc:spChg>
        <pc:spChg chg="add del mod">
          <ac:chgData name="Oh HyeRin" userId="180d1c1ec794aa2f" providerId="LiveId" clId="{0500BE9E-52EB-423A-A041-9D8494A4EE12}" dt="2022-05-26T06:30:00.762" v="11559" actId="478"/>
          <ac:spMkLst>
            <pc:docMk/>
            <pc:sldMk cId="570829015" sldId="304"/>
            <ac:spMk id="25" creationId="{0AFED427-22F5-FAA6-635D-BEFFADC514EB}"/>
          </ac:spMkLst>
        </pc:spChg>
        <pc:spChg chg="add del mod">
          <ac:chgData name="Oh HyeRin" userId="180d1c1ec794aa2f" providerId="LiveId" clId="{0500BE9E-52EB-423A-A041-9D8494A4EE12}" dt="2022-05-26T06:30:00.762" v="11559" actId="478"/>
          <ac:spMkLst>
            <pc:docMk/>
            <pc:sldMk cId="570829015" sldId="304"/>
            <ac:spMk id="26" creationId="{509E13FC-02D5-27A8-91A2-917BB4AC5BB5}"/>
          </ac:spMkLst>
        </pc:spChg>
        <pc:spChg chg="add del mod">
          <ac:chgData name="Oh HyeRin" userId="180d1c1ec794aa2f" providerId="LiveId" clId="{0500BE9E-52EB-423A-A041-9D8494A4EE12}" dt="2022-05-26T06:30:00.762" v="11559" actId="478"/>
          <ac:spMkLst>
            <pc:docMk/>
            <pc:sldMk cId="570829015" sldId="304"/>
            <ac:spMk id="27" creationId="{9AD499AC-5BD1-59C6-995E-A0D239AEE264}"/>
          </ac:spMkLst>
        </pc:spChg>
        <pc:spChg chg="add del mod">
          <ac:chgData name="Oh HyeRin" userId="180d1c1ec794aa2f" providerId="LiveId" clId="{0500BE9E-52EB-423A-A041-9D8494A4EE12}" dt="2022-05-26T06:30:00.762" v="11559" actId="478"/>
          <ac:spMkLst>
            <pc:docMk/>
            <pc:sldMk cId="570829015" sldId="304"/>
            <ac:spMk id="28" creationId="{D091F1C7-B135-0348-FA53-74917D9F25CB}"/>
          </ac:spMkLst>
        </pc:spChg>
        <pc:spChg chg="del">
          <ac:chgData name="Oh HyeRin" userId="180d1c1ec794aa2f" providerId="LiveId" clId="{0500BE9E-52EB-423A-A041-9D8494A4EE12}" dt="2022-05-26T05:35:58.433" v="9777" actId="478"/>
          <ac:spMkLst>
            <pc:docMk/>
            <pc:sldMk cId="570829015" sldId="304"/>
            <ac:spMk id="29" creationId="{66FC85BB-C0E1-44C7-A556-251C6FDCC150}"/>
          </ac:spMkLst>
        </pc:spChg>
        <pc:spChg chg="add mod">
          <ac:chgData name="Oh HyeRin" userId="180d1c1ec794aa2f" providerId="LiveId" clId="{0500BE9E-52EB-423A-A041-9D8494A4EE12}" dt="2022-05-26T06:30:27.939" v="11623"/>
          <ac:spMkLst>
            <pc:docMk/>
            <pc:sldMk cId="570829015" sldId="304"/>
            <ac:spMk id="29" creationId="{A0851788-7E2E-D9F0-968E-6BE519EDE05F}"/>
          </ac:spMkLst>
        </pc:spChg>
        <pc:spChg chg="del">
          <ac:chgData name="Oh HyeRin" userId="180d1c1ec794aa2f" providerId="LiveId" clId="{0500BE9E-52EB-423A-A041-9D8494A4EE12}" dt="2022-05-26T05:35:58.433" v="9777" actId="478"/>
          <ac:spMkLst>
            <pc:docMk/>
            <pc:sldMk cId="570829015" sldId="304"/>
            <ac:spMk id="49" creationId="{7B18F9C3-DB3C-4984-AA1B-DB17D59ACA20}"/>
          </ac:spMkLst>
        </pc:spChg>
        <pc:spChg chg="del">
          <ac:chgData name="Oh HyeRin" userId="180d1c1ec794aa2f" providerId="LiveId" clId="{0500BE9E-52EB-423A-A041-9D8494A4EE12}" dt="2022-05-26T05:35:58.433" v="9777" actId="478"/>
          <ac:spMkLst>
            <pc:docMk/>
            <pc:sldMk cId="570829015" sldId="304"/>
            <ac:spMk id="50" creationId="{4099A90F-1235-4B7F-B99A-5566B3830921}"/>
          </ac:spMkLst>
        </pc:spChg>
        <pc:picChg chg="add mod">
          <ac:chgData name="Oh HyeRin" userId="180d1c1ec794aa2f" providerId="LiveId" clId="{0500BE9E-52EB-423A-A041-9D8494A4EE12}" dt="2022-05-26T06:36:19.767" v="12345" actId="1076"/>
          <ac:picMkLst>
            <pc:docMk/>
            <pc:sldMk cId="570829015" sldId="304"/>
            <ac:picMk id="4" creationId="{1BCCA612-6CC4-3AB0-EE1A-EB6BE5FD511A}"/>
          </ac:picMkLst>
        </pc:picChg>
        <pc:picChg chg="del">
          <ac:chgData name="Oh HyeRin" userId="180d1c1ec794aa2f" providerId="LiveId" clId="{0500BE9E-52EB-423A-A041-9D8494A4EE12}" dt="2022-05-26T05:35:58.433" v="9777" actId="478"/>
          <ac:picMkLst>
            <pc:docMk/>
            <pc:sldMk cId="570829015" sldId="304"/>
            <ac:picMk id="5" creationId="{043FF977-2B39-7228-9EE7-FAF966F1F8B2}"/>
          </ac:picMkLst>
        </pc:picChg>
        <pc:picChg chg="add mod">
          <ac:chgData name="Oh HyeRin" userId="180d1c1ec794aa2f" providerId="LiveId" clId="{0500BE9E-52EB-423A-A041-9D8494A4EE12}" dt="2022-05-26T06:37:23.497" v="12370" actId="1037"/>
          <ac:picMkLst>
            <pc:docMk/>
            <pc:sldMk cId="570829015" sldId="304"/>
            <ac:picMk id="6" creationId="{0ACC5BAF-AC76-B949-5D98-441D0636E25A}"/>
          </ac:picMkLst>
        </pc:picChg>
        <pc:cxnChg chg="del">
          <ac:chgData name="Oh HyeRin" userId="180d1c1ec794aa2f" providerId="LiveId" clId="{0500BE9E-52EB-423A-A041-9D8494A4EE12}" dt="2022-05-26T05:35:58.433" v="9777" actId="478"/>
          <ac:cxnSpMkLst>
            <pc:docMk/>
            <pc:sldMk cId="570829015" sldId="304"/>
            <ac:cxnSpMk id="54" creationId="{A05551B1-5878-4B1B-9A34-3F23A69CE0D7}"/>
          </ac:cxnSpMkLst>
        </pc:cxnChg>
      </pc:sldChg>
      <pc:sldChg chg="addSp delSp modSp add mod ord">
        <pc:chgData name="Oh HyeRin" userId="180d1c1ec794aa2f" providerId="LiveId" clId="{0500BE9E-52EB-423A-A041-9D8494A4EE12}" dt="2022-05-26T06:50:01.502" v="13593" actId="20577"/>
        <pc:sldMkLst>
          <pc:docMk/>
          <pc:sldMk cId="1137468970" sldId="305"/>
        </pc:sldMkLst>
        <pc:spChg chg="add del mod">
          <ac:chgData name="Oh HyeRin" userId="180d1c1ec794aa2f" providerId="LiveId" clId="{0500BE9E-52EB-423A-A041-9D8494A4EE12}" dt="2022-05-26T06:03:03.558" v="10652" actId="478"/>
          <ac:spMkLst>
            <pc:docMk/>
            <pc:sldMk cId="1137468970" sldId="305"/>
            <ac:spMk id="2" creationId="{F4352275-8835-EB53-EDCC-EC4FA1FF22EE}"/>
          </ac:spMkLst>
        </pc:spChg>
        <pc:spChg chg="add mod">
          <ac:chgData name="Oh HyeRin" userId="180d1c1ec794aa2f" providerId="LiveId" clId="{0500BE9E-52EB-423A-A041-9D8494A4EE12}" dt="2022-05-26T06:40:48.657" v="12554" actId="14861"/>
          <ac:spMkLst>
            <pc:docMk/>
            <pc:sldMk cId="1137468970" sldId="305"/>
            <ac:spMk id="12" creationId="{73566241-02DA-EF62-B1A2-CF5338342904}"/>
          </ac:spMkLst>
        </pc:spChg>
        <pc:spChg chg="add mod">
          <ac:chgData name="Oh HyeRin" userId="180d1c1ec794aa2f" providerId="LiveId" clId="{0500BE9E-52EB-423A-A041-9D8494A4EE12}" dt="2022-05-26T06:40:14.261" v="12545" actId="14861"/>
          <ac:spMkLst>
            <pc:docMk/>
            <pc:sldMk cId="1137468970" sldId="305"/>
            <ac:spMk id="13" creationId="{A408AB22-8A39-46CA-AAEF-8D57D41B4F6E}"/>
          </ac:spMkLst>
        </pc:spChg>
        <pc:spChg chg="add mod">
          <ac:chgData name="Oh HyeRin" userId="180d1c1ec794aa2f" providerId="LiveId" clId="{0500BE9E-52EB-423A-A041-9D8494A4EE12}" dt="2022-05-26T06:40:01.424" v="12511" actId="207"/>
          <ac:spMkLst>
            <pc:docMk/>
            <pc:sldMk cId="1137468970" sldId="305"/>
            <ac:spMk id="14" creationId="{4482D52C-A045-C0FB-47C1-EE8E1AF24D81}"/>
          </ac:spMkLst>
        </pc:spChg>
        <pc:spChg chg="mod">
          <ac:chgData name="Oh HyeRin" userId="180d1c1ec794aa2f" providerId="LiveId" clId="{0500BE9E-52EB-423A-A041-9D8494A4EE12}" dt="2022-05-26T05:36:34.805" v="9829"/>
          <ac:spMkLst>
            <pc:docMk/>
            <pc:sldMk cId="1137468970" sldId="305"/>
            <ac:spMk id="15" creationId="{8828752F-6417-4FAD-9AB8-5F0EA19444D5}"/>
          </ac:spMkLst>
        </pc:spChg>
        <pc:spChg chg="add mod">
          <ac:chgData name="Oh HyeRin" userId="180d1c1ec794aa2f" providerId="LiveId" clId="{0500BE9E-52EB-423A-A041-9D8494A4EE12}" dt="2022-05-26T06:40:01.424" v="12511" actId="207"/>
          <ac:spMkLst>
            <pc:docMk/>
            <pc:sldMk cId="1137468970" sldId="305"/>
            <ac:spMk id="16" creationId="{1FF02955-5768-3541-A6B7-D4E6F4D3E07D}"/>
          </ac:spMkLst>
        </pc:spChg>
        <pc:spChg chg="add mod">
          <ac:chgData name="Oh HyeRin" userId="180d1c1ec794aa2f" providerId="LiveId" clId="{0500BE9E-52EB-423A-A041-9D8494A4EE12}" dt="2022-05-26T06:38:40.422" v="12377" actId="1076"/>
          <ac:spMkLst>
            <pc:docMk/>
            <pc:sldMk cId="1137468970" sldId="305"/>
            <ac:spMk id="17" creationId="{C0C6BCFD-7B03-F985-E9EC-801D0CE7A63A}"/>
          </ac:spMkLst>
        </pc:spChg>
        <pc:spChg chg="add mod">
          <ac:chgData name="Oh HyeRin" userId="180d1c1ec794aa2f" providerId="LiveId" clId="{0500BE9E-52EB-423A-A041-9D8494A4EE12}" dt="2022-05-26T06:39:16.109" v="12459"/>
          <ac:spMkLst>
            <pc:docMk/>
            <pc:sldMk cId="1137468970" sldId="305"/>
            <ac:spMk id="18" creationId="{A6D5888C-4974-B8A1-E17B-B67429802DC2}"/>
          </ac:spMkLst>
        </pc:spChg>
        <pc:spChg chg="mod">
          <ac:chgData name="Oh HyeRin" userId="180d1c1ec794aa2f" providerId="LiveId" clId="{0500BE9E-52EB-423A-A041-9D8494A4EE12}" dt="2022-05-26T06:50:01.502" v="13593" actId="20577"/>
          <ac:spMkLst>
            <pc:docMk/>
            <pc:sldMk cId="1137468970" sldId="305"/>
            <ac:spMk id="19" creationId="{FC017319-C8AB-43D6-8DE9-CC383D500140}"/>
          </ac:spMkLst>
        </pc:spChg>
        <pc:spChg chg="add mod">
          <ac:chgData name="Oh HyeRin" userId="180d1c1ec794aa2f" providerId="LiveId" clId="{0500BE9E-52EB-423A-A041-9D8494A4EE12}" dt="2022-05-26T06:41:34.752" v="12832"/>
          <ac:spMkLst>
            <pc:docMk/>
            <pc:sldMk cId="1137468970" sldId="305"/>
            <ac:spMk id="20" creationId="{37A17326-AB52-87EC-5D2B-5A0F0B5FAFC3}"/>
          </ac:spMkLst>
        </pc:spChg>
        <pc:spChg chg="add mod">
          <ac:chgData name="Oh HyeRin" userId="180d1c1ec794aa2f" providerId="LiveId" clId="{0500BE9E-52EB-423A-A041-9D8494A4EE12}" dt="2022-05-26T06:41:50.563" v="12926"/>
          <ac:spMkLst>
            <pc:docMk/>
            <pc:sldMk cId="1137468970" sldId="305"/>
            <ac:spMk id="21" creationId="{CE0EDD5E-04F7-4CD8-9789-2E9BFDDCA1D3}"/>
          </ac:spMkLst>
        </pc:spChg>
        <pc:spChg chg="add mod">
          <ac:chgData name="Oh HyeRin" userId="180d1c1ec794aa2f" providerId="LiveId" clId="{0500BE9E-52EB-423A-A041-9D8494A4EE12}" dt="2022-05-26T06:40:14.261" v="12545" actId="14861"/>
          <ac:spMkLst>
            <pc:docMk/>
            <pc:sldMk cId="1137468970" sldId="305"/>
            <ac:spMk id="22" creationId="{F5DC6CA4-B663-2F9E-3500-082E1B500717}"/>
          </ac:spMkLst>
        </pc:spChg>
        <pc:spChg chg="add mod">
          <ac:chgData name="Oh HyeRin" userId="180d1c1ec794aa2f" providerId="LiveId" clId="{0500BE9E-52EB-423A-A041-9D8494A4EE12}" dt="2022-05-26T06:40:14.261" v="12545" actId="14861"/>
          <ac:spMkLst>
            <pc:docMk/>
            <pc:sldMk cId="1137468970" sldId="305"/>
            <ac:spMk id="23" creationId="{1980CF31-A2B1-0C36-88CC-68E0778E116E}"/>
          </ac:spMkLst>
        </pc:spChg>
        <pc:spChg chg="add mod">
          <ac:chgData name="Oh HyeRin" userId="180d1c1ec794aa2f" providerId="LiveId" clId="{0500BE9E-52EB-423A-A041-9D8494A4EE12}" dt="2022-05-26T06:43:19.057" v="13210" actId="20577"/>
          <ac:spMkLst>
            <pc:docMk/>
            <pc:sldMk cId="1137468970" sldId="305"/>
            <ac:spMk id="24" creationId="{0B5334FB-2E47-9771-563D-206F120C0957}"/>
          </ac:spMkLst>
        </pc:spChg>
        <pc:spChg chg="add mod">
          <ac:chgData name="Oh HyeRin" userId="180d1c1ec794aa2f" providerId="LiveId" clId="{0500BE9E-52EB-423A-A041-9D8494A4EE12}" dt="2022-05-26T06:39:33.727" v="12504" actId="20577"/>
          <ac:spMkLst>
            <pc:docMk/>
            <pc:sldMk cId="1137468970" sldId="305"/>
            <ac:spMk id="25" creationId="{9A2737B5-C491-3B19-2DB6-9E0E82AE4A1C}"/>
          </ac:spMkLst>
        </pc:spChg>
        <pc:spChg chg="add mod">
          <ac:chgData name="Oh HyeRin" userId="180d1c1ec794aa2f" providerId="LiveId" clId="{0500BE9E-52EB-423A-A041-9D8494A4EE12}" dt="2022-05-26T06:39:35.736" v="12506" actId="20577"/>
          <ac:spMkLst>
            <pc:docMk/>
            <pc:sldMk cId="1137468970" sldId="305"/>
            <ac:spMk id="26" creationId="{670E6EA2-41AF-360B-A512-23B82DE88143}"/>
          </ac:spMkLst>
        </pc:spChg>
        <pc:spChg chg="add mod">
          <ac:chgData name="Oh HyeRin" userId="180d1c1ec794aa2f" providerId="LiveId" clId="{0500BE9E-52EB-423A-A041-9D8494A4EE12}" dt="2022-05-26T06:39:29.677" v="12502" actId="20577"/>
          <ac:spMkLst>
            <pc:docMk/>
            <pc:sldMk cId="1137468970" sldId="305"/>
            <ac:spMk id="27" creationId="{C9F24419-405D-0730-AF63-D9531D4BB278}"/>
          </ac:spMkLst>
        </pc:spChg>
        <pc:spChg chg="add mod">
          <ac:chgData name="Oh HyeRin" userId="180d1c1ec794aa2f" providerId="LiveId" clId="{0500BE9E-52EB-423A-A041-9D8494A4EE12}" dt="2022-05-26T06:43:39.499" v="13322"/>
          <ac:spMkLst>
            <pc:docMk/>
            <pc:sldMk cId="1137468970" sldId="305"/>
            <ac:spMk id="28" creationId="{FBDFB928-7732-E496-6C69-E6FC9F88E4B3}"/>
          </ac:spMkLst>
        </pc:spChg>
        <pc:spChg chg="add mod">
          <ac:chgData name="Oh HyeRin" userId="180d1c1ec794aa2f" providerId="LiveId" clId="{0500BE9E-52EB-423A-A041-9D8494A4EE12}" dt="2022-05-26T06:44:34.473" v="13400"/>
          <ac:spMkLst>
            <pc:docMk/>
            <pc:sldMk cId="1137468970" sldId="305"/>
            <ac:spMk id="29" creationId="{9E4B9F45-7C31-81FC-2E99-4E5F77FE858F}"/>
          </ac:spMkLst>
        </pc:spChg>
        <pc:spChg chg="add mod">
          <ac:chgData name="Oh HyeRin" userId="180d1c1ec794aa2f" providerId="LiveId" clId="{0500BE9E-52EB-423A-A041-9D8494A4EE12}" dt="2022-05-26T06:39:58.361" v="12510" actId="1076"/>
          <ac:spMkLst>
            <pc:docMk/>
            <pc:sldMk cId="1137468970" sldId="305"/>
            <ac:spMk id="30" creationId="{CA152CCF-6751-9227-4D09-842DA0F32789}"/>
          </ac:spMkLst>
        </pc:spChg>
        <pc:cxnChg chg="mod">
          <ac:chgData name="Oh HyeRin" userId="180d1c1ec794aa2f" providerId="LiveId" clId="{0500BE9E-52EB-423A-A041-9D8494A4EE12}" dt="2022-05-26T05:36:37.121" v="9830" actId="14100"/>
          <ac:cxnSpMkLst>
            <pc:docMk/>
            <pc:sldMk cId="1137468970" sldId="305"/>
            <ac:cxnSpMk id="3" creationId="{DAF28314-9F78-472F-B7F2-841CDD71A718}"/>
          </ac:cxnSpMkLst>
        </pc:cxnChg>
      </pc:sldChg>
      <pc:sldChg chg="addSp delSp modSp add mod">
        <pc:chgData name="Oh HyeRin" userId="180d1c1ec794aa2f" providerId="LiveId" clId="{0500BE9E-52EB-423A-A041-9D8494A4EE12}" dt="2022-05-26T06:52:56.072" v="13625" actId="20577"/>
        <pc:sldMkLst>
          <pc:docMk/>
          <pc:sldMk cId="1537197260" sldId="306"/>
        </pc:sldMkLst>
        <pc:spChg chg="mod">
          <ac:chgData name="Oh HyeRin" userId="180d1c1ec794aa2f" providerId="LiveId" clId="{0500BE9E-52EB-423A-A041-9D8494A4EE12}" dt="2022-05-26T06:45:23.824" v="13403" actId="20577"/>
          <ac:spMkLst>
            <pc:docMk/>
            <pc:sldMk cId="1537197260" sldId="306"/>
            <ac:spMk id="19" creationId="{FC017319-C8AB-43D6-8DE9-CC383D500140}"/>
          </ac:spMkLst>
        </pc:spChg>
        <pc:spChg chg="add mod">
          <ac:chgData name="Oh HyeRin" userId="180d1c1ec794aa2f" providerId="LiveId" clId="{0500BE9E-52EB-423A-A041-9D8494A4EE12}" dt="2022-05-26T06:52:56.072" v="13625" actId="20577"/>
          <ac:spMkLst>
            <pc:docMk/>
            <pc:sldMk cId="1537197260" sldId="306"/>
            <ac:spMk id="30" creationId="{F17E89FA-4E5C-D76A-F445-5AE5EBBFF516}"/>
          </ac:spMkLst>
        </pc:spChg>
        <pc:spChg chg="add del mod">
          <ac:chgData name="Oh HyeRin" userId="180d1c1ec794aa2f" providerId="LiveId" clId="{0500BE9E-52EB-423A-A041-9D8494A4EE12}" dt="2022-05-26T05:46:20.962" v="10081"/>
          <ac:spMkLst>
            <pc:docMk/>
            <pc:sldMk cId="1537197260" sldId="306"/>
            <ac:spMk id="31" creationId="{C72878B4-008D-C179-2D9C-6DB27C185E09}"/>
          </ac:spMkLst>
        </pc:spChg>
        <pc:spChg chg="add mod">
          <ac:chgData name="Oh HyeRin" userId="180d1c1ec794aa2f" providerId="LiveId" clId="{0500BE9E-52EB-423A-A041-9D8494A4EE12}" dt="2022-05-26T06:46:49.306" v="13483" actId="1035"/>
          <ac:spMkLst>
            <pc:docMk/>
            <pc:sldMk cId="1537197260" sldId="306"/>
            <ac:spMk id="32" creationId="{95EEE510-5B32-71D5-B5CF-5F2BC514A280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37" creationId="{A73378A8-EF9F-D395-6409-C0FFE68B4869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38" creationId="{76276F81-8BD0-3F1B-DF29-3B90DB43B77D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39" creationId="{5DA4CFD5-6510-DED4-BE80-0E7DF968F107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40" creationId="{C120AF03-CDE4-25D9-FB7C-FD83748F0D80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42" creationId="{D05513D9-7195-5640-8E06-0C684B724B7E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43" creationId="{1C05832A-DCFB-4DB6-9D41-17ADEE0537B9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47" creationId="{32575487-0165-3AE8-8BF1-DC53BDF5575D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52" creationId="{654494CC-386C-3346-DB60-BEACC0597074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55" creationId="{431D3F01-B024-861F-B1B6-0A8182F6451F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56" creationId="{F80E34DA-3F3B-E537-876F-458B1CBDB3AB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65" creationId="{C5DFCF93-7789-F9FD-088F-C63E5F8F91C2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90" creationId="{5F5A4709-B8D9-04F4-6997-69E8DB582173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91" creationId="{8E1F0330-9F8B-4571-E218-C4271453DCAE}"/>
          </ac:spMkLst>
        </pc:spChg>
        <pc:spChg chg="del">
          <ac:chgData name="Oh HyeRin" userId="180d1c1ec794aa2f" providerId="LiveId" clId="{0500BE9E-52EB-423A-A041-9D8494A4EE12}" dt="2022-05-26T05:45:12.863" v="9958" actId="478"/>
          <ac:spMkLst>
            <pc:docMk/>
            <pc:sldMk cId="1537197260" sldId="306"/>
            <ac:spMk id="92" creationId="{CE400818-D983-C72F-BFAA-EFB484C7B692}"/>
          </ac:spMkLst>
        </pc:spChg>
        <pc:picChg chg="add del mod">
          <ac:chgData name="Oh HyeRin" userId="180d1c1ec794aa2f" providerId="LiveId" clId="{0500BE9E-52EB-423A-A041-9D8494A4EE12}" dt="2022-05-26T06:46:48.425" v="13481" actId="22"/>
          <ac:picMkLst>
            <pc:docMk/>
            <pc:sldMk cId="1537197260" sldId="306"/>
            <ac:picMk id="4" creationId="{3F703133-4793-BE3B-D1FF-D5BE6342445C}"/>
          </ac:picMkLst>
        </pc:picChg>
        <pc:picChg chg="add del">
          <ac:chgData name="Oh HyeRin" userId="180d1c1ec794aa2f" providerId="LiveId" clId="{0500BE9E-52EB-423A-A041-9D8494A4EE12}" dt="2022-05-26T06:15:41.959" v="10674" actId="22"/>
          <ac:picMkLst>
            <pc:docMk/>
            <pc:sldMk cId="1537197260" sldId="306"/>
            <ac:picMk id="4" creationId="{943C78CD-79DA-DB46-5130-2659FA27AE1A}"/>
          </ac:picMkLst>
        </pc:picChg>
        <pc:cxnChg chg="del">
          <ac:chgData name="Oh HyeRin" userId="180d1c1ec794aa2f" providerId="LiveId" clId="{0500BE9E-52EB-423A-A041-9D8494A4EE12}" dt="2022-05-26T05:45:12.863" v="9958" actId="478"/>
          <ac:cxnSpMkLst>
            <pc:docMk/>
            <pc:sldMk cId="1537197260" sldId="306"/>
            <ac:cxnSpMk id="44" creationId="{87632335-9EAB-A323-B8BA-6BDFDF0B65B8}"/>
          </ac:cxnSpMkLst>
        </pc:cxnChg>
        <pc:cxnChg chg="del">
          <ac:chgData name="Oh HyeRin" userId="180d1c1ec794aa2f" providerId="LiveId" clId="{0500BE9E-52EB-423A-A041-9D8494A4EE12}" dt="2022-05-26T05:45:12.863" v="9958" actId="478"/>
          <ac:cxnSpMkLst>
            <pc:docMk/>
            <pc:sldMk cId="1537197260" sldId="306"/>
            <ac:cxnSpMk id="46" creationId="{9E1E5E44-0B01-159C-440F-F9FB68C7FCFD}"/>
          </ac:cxnSpMkLst>
        </pc:cxnChg>
        <pc:cxnChg chg="del">
          <ac:chgData name="Oh HyeRin" userId="180d1c1ec794aa2f" providerId="LiveId" clId="{0500BE9E-52EB-423A-A041-9D8494A4EE12}" dt="2022-05-26T05:45:12.863" v="9958" actId="478"/>
          <ac:cxnSpMkLst>
            <pc:docMk/>
            <pc:sldMk cId="1537197260" sldId="306"/>
            <ac:cxnSpMk id="48" creationId="{116A8474-E2DB-D5E2-D238-74C5E91547D5}"/>
          </ac:cxnSpMkLst>
        </pc:cxnChg>
        <pc:cxnChg chg="del">
          <ac:chgData name="Oh HyeRin" userId="180d1c1ec794aa2f" providerId="LiveId" clId="{0500BE9E-52EB-423A-A041-9D8494A4EE12}" dt="2022-05-26T05:45:12.863" v="9958" actId="478"/>
          <ac:cxnSpMkLst>
            <pc:docMk/>
            <pc:sldMk cId="1537197260" sldId="306"/>
            <ac:cxnSpMk id="49" creationId="{7A019759-A9C6-EA01-3CF7-EC870008890F}"/>
          </ac:cxnSpMkLst>
        </pc:cxnChg>
        <pc:cxnChg chg="del">
          <ac:chgData name="Oh HyeRin" userId="180d1c1ec794aa2f" providerId="LiveId" clId="{0500BE9E-52EB-423A-A041-9D8494A4EE12}" dt="2022-05-26T05:45:12.863" v="9958" actId="478"/>
          <ac:cxnSpMkLst>
            <pc:docMk/>
            <pc:sldMk cId="1537197260" sldId="306"/>
            <ac:cxnSpMk id="51" creationId="{5CEB47F5-5E83-1DA0-3CDF-BF0E56573E68}"/>
          </ac:cxnSpMkLst>
        </pc:cxnChg>
      </pc:sldChg>
      <pc:sldChg chg="new del">
        <pc:chgData name="Oh HyeRin" userId="180d1c1ec794aa2f" providerId="LiveId" clId="{0500BE9E-52EB-423A-A041-9D8494A4EE12}" dt="2022-05-26T05:58:44.842" v="10576" actId="680"/>
        <pc:sldMkLst>
          <pc:docMk/>
          <pc:sldMk cId="755674923" sldId="307"/>
        </pc:sldMkLst>
      </pc:sldChg>
      <pc:sldChg chg="add del">
        <pc:chgData name="Oh HyeRin" userId="180d1c1ec794aa2f" providerId="LiveId" clId="{0500BE9E-52EB-423A-A041-9D8494A4EE12}" dt="2022-05-26T05:57:06.442" v="10568" actId="47"/>
        <pc:sldMkLst>
          <pc:docMk/>
          <pc:sldMk cId="3394143922" sldId="307"/>
        </pc:sldMkLst>
      </pc:sldChg>
      <pc:sldChg chg="modSp add mod">
        <pc:chgData name="Oh HyeRin" userId="180d1c1ec794aa2f" providerId="LiveId" clId="{0500BE9E-52EB-423A-A041-9D8494A4EE12}" dt="2022-05-26T06:49:25.803" v="13575" actId="20577"/>
        <pc:sldMkLst>
          <pc:docMk/>
          <pc:sldMk cId="3425138229" sldId="307"/>
        </pc:sldMkLst>
        <pc:spChg chg="mod">
          <ac:chgData name="Oh HyeRin" userId="180d1c1ec794aa2f" providerId="LiveId" clId="{0500BE9E-52EB-423A-A041-9D8494A4EE12}" dt="2022-05-26T06:49:25.803" v="13575" actId="20577"/>
          <ac:spMkLst>
            <pc:docMk/>
            <pc:sldMk cId="3425138229" sldId="307"/>
            <ac:spMk id="19" creationId="{FC017319-C8AB-43D6-8DE9-CC383D500140}"/>
          </ac:spMkLst>
        </pc:spChg>
      </pc:sldChg>
      <pc:sldChg chg="new del">
        <pc:chgData name="Oh HyeRin" userId="180d1c1ec794aa2f" providerId="LiveId" clId="{0500BE9E-52EB-423A-A041-9D8494A4EE12}" dt="2022-05-26T06:23:21.211" v="11553" actId="680"/>
        <pc:sldMkLst>
          <pc:docMk/>
          <pc:sldMk cId="1238750867" sldId="308"/>
        </pc:sldMkLst>
      </pc:sldChg>
    </pc:docChg>
  </pc:docChgLst>
  <pc:docChgLst>
    <pc:chgData name="Oh HyeRin" userId="180d1c1ec794aa2f" providerId="LiveId" clId="{FA6A45A7-C276-47D8-9630-890A03B89FAC}"/>
    <pc:docChg chg="undo custSel addSld delSld modSld">
      <pc:chgData name="Oh HyeRin" userId="180d1c1ec794aa2f" providerId="LiveId" clId="{FA6A45A7-C276-47D8-9630-890A03B89FAC}" dt="2022-05-26T00:26:46.536" v="12" actId="478"/>
      <pc:docMkLst>
        <pc:docMk/>
      </pc:docMkLst>
      <pc:sldChg chg="delSp mod">
        <pc:chgData name="Oh HyeRin" userId="180d1c1ec794aa2f" providerId="LiveId" clId="{FA6A45A7-C276-47D8-9630-890A03B89FAC}" dt="2022-05-26T00:26:15.822" v="0" actId="478"/>
        <pc:sldMkLst>
          <pc:docMk/>
          <pc:sldMk cId="1578232231" sldId="257"/>
        </pc:sldMkLst>
        <pc:picChg chg="del">
          <ac:chgData name="Oh HyeRin" userId="180d1c1ec794aa2f" providerId="LiveId" clId="{FA6A45A7-C276-47D8-9630-890A03B89FAC}" dt="2022-05-26T00:26:15.822" v="0" actId="478"/>
          <ac:picMkLst>
            <pc:docMk/>
            <pc:sldMk cId="1578232231" sldId="257"/>
            <ac:picMk id="4" creationId="{8DA98D7E-F8AE-4377-8C6E-21A16761F4FE}"/>
          </ac:picMkLst>
        </pc:picChg>
      </pc:sldChg>
      <pc:sldChg chg="addSp delSp modSp add del mod">
        <pc:chgData name="Oh HyeRin" userId="180d1c1ec794aa2f" providerId="LiveId" clId="{FA6A45A7-C276-47D8-9630-890A03B89FAC}" dt="2022-05-26T00:26:46.536" v="12" actId="478"/>
        <pc:sldMkLst>
          <pc:docMk/>
          <pc:sldMk cId="2131003611" sldId="267"/>
        </pc:sldMkLst>
        <pc:spChg chg="add del">
          <ac:chgData name="Oh HyeRin" userId="180d1c1ec794aa2f" providerId="LiveId" clId="{FA6A45A7-C276-47D8-9630-890A03B89FAC}" dt="2022-05-26T00:26:45.391" v="10" actId="478"/>
          <ac:spMkLst>
            <pc:docMk/>
            <pc:sldMk cId="2131003611" sldId="267"/>
            <ac:spMk id="22" creationId="{E272594E-5755-4280-9C14-1E825D4A9FAC}"/>
          </ac:spMkLst>
        </pc:spChg>
        <pc:spChg chg="mod">
          <ac:chgData name="Oh HyeRin" userId="180d1c1ec794aa2f" providerId="LiveId" clId="{FA6A45A7-C276-47D8-9630-890A03B89FAC}" dt="2022-05-26T00:26:45.181" v="9" actId="6549"/>
          <ac:spMkLst>
            <pc:docMk/>
            <pc:sldMk cId="2131003611" sldId="267"/>
            <ac:spMk id="39" creationId="{847F322A-A7F4-4180-AFE0-74B30438D6BE}"/>
          </ac:spMkLst>
        </pc:spChg>
        <pc:spChg chg="add del">
          <ac:chgData name="Oh HyeRin" userId="180d1c1ec794aa2f" providerId="LiveId" clId="{FA6A45A7-C276-47D8-9630-890A03B89FAC}" dt="2022-05-26T00:26:46.050" v="11" actId="478"/>
          <ac:spMkLst>
            <pc:docMk/>
            <pc:sldMk cId="2131003611" sldId="267"/>
            <ac:spMk id="46" creationId="{9193DA54-3EE8-40BD-A999-1F2FF85C49FE}"/>
          </ac:spMkLst>
        </pc:spChg>
        <pc:picChg chg="add del">
          <ac:chgData name="Oh HyeRin" userId="180d1c1ec794aa2f" providerId="LiveId" clId="{FA6A45A7-C276-47D8-9630-890A03B89FAC}" dt="2022-05-26T00:26:46.536" v="12" actId="478"/>
          <ac:picMkLst>
            <pc:docMk/>
            <pc:sldMk cId="2131003611" sldId="267"/>
            <ac:picMk id="4" creationId="{8DA98D7E-F8AE-4377-8C6E-21A16761F4F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E0C833-8757-4B8F-94DC-811E506D095C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097CD-6548-40E5-BC17-51B672BAE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746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097CD-6548-40E5-BC17-51B672BAEF8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434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52C68-9843-4452-B0AA-335948A5C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1CF6F91-7572-483C-9EF6-546735357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342B5D-9125-443A-A51D-37B98B25A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3A25A9-ED63-4736-BE43-96C15CC13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6A1F8D-C76B-45F1-A469-045B3A80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80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2DC02-D5D4-4DFA-95BC-B97FAA06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4E396F-4C36-46F3-A8B9-BE23263CC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55E829-2173-450F-A2B2-65488588F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1D707D-D9CB-45DB-AE0F-CACD66DD6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9B9CDC-6158-4224-90E7-C0996A13F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11C627-9294-49D6-80A9-83C15313D5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DB5309-E96F-4343-9A41-77244B7BE3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BFBF77-711C-40CD-BD37-698EB836F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4A9198-9F82-4C57-B464-6C4120D7D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5D2AD7-0562-4F0A-8A1E-BCFF85315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19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F9DF14-4FA7-4CCB-8F2D-82CAF9D5E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5324D-8CB9-4A99-BFB3-89751AC26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BD8E2D-8C7F-4292-988F-2232EA6B8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4F2B7A-0D18-44EF-90BA-DCE6842B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04E90-C401-4CA6-B77F-5E6EF01C5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35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A15AF-351E-46F8-9DA6-B0AA1C8A2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9FA21D-3677-4FE6-A9A8-22995A18E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AB0EB0-7E87-492E-BF1F-38C6E8D14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5D6ACE-E47F-460E-AEC6-6C982C243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C965C8-A6BD-4304-8716-FDE571086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989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A30EDC-D4DA-477E-94B8-3FC750CB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17AE38-A076-49E6-A3E4-36AC618050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A867A7-7F2A-4117-B45F-7621ED855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5D0641-3250-4F39-8061-19C48D14B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71FAE9-9DA3-45B8-A5FD-D8DC157D0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1F7062-0038-45A3-808F-BEC746CF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39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C562D4-75BD-4DBE-9AF7-D1E114FC0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DDDFCE-52A0-4F1B-AADD-283F7665C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346149-C4BC-4FA1-9DF8-A484A306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57E463-2976-41DF-8F43-D34825A03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378047-E93C-4E01-8D48-B3ACD101B8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3B332F4-E4BE-44F6-9261-8D5546B87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BCA5994-95AE-4F2C-9CCB-3A7E810D8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815911-B9A0-4394-8D29-6DCB713A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7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1EC4F-867D-4695-9E72-35C38FE7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53F053-7006-443B-9CC7-8AFE1DD61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C18047-17D3-4284-8BDE-EE8628E32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82810E-E089-4C8E-95DE-C49B8CB40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49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863108-75A7-4E38-B3FA-766E9EBDA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019CBB0-A645-49DA-B080-4582372F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571CB4-D2DD-46DA-A689-76361E18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6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A845E-34DA-440F-BB57-74ADAF4A3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4087DB-9813-4399-98EF-42CB2075D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72C91B-FB44-4F69-9BA7-F2E49C845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EB5ADF-B71E-4243-804E-2B918A7E6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4CC281-E847-40B3-8F78-0EE418B61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383C5E-91FD-4A94-9081-C60BE0BEC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1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7C897-5A14-46CE-84EA-B027B4525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69364E-88CF-4448-88C6-DF26FD124F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CD0EB7-A961-422B-A66D-D25E96F50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F0D2F1-BD10-4E2F-BC4E-3F413272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1631-4F3B-46CC-A02B-32BF204C40BD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C265E3-85A6-4F71-B28F-02022478C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C0D9EE-794A-4956-B1A9-0D8E6F705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6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1F9AB5-7D15-4A3F-9471-8E845533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9495B8-A085-41AD-A759-CD96E0070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18FD3-1073-43E1-938E-5BDBED3B7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A1631-4F3B-46CC-A02B-32BF204C40BD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0A0DA1-938A-4E7C-B131-C597DDB7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139691-04EE-419A-89DE-190A55838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08F1C-44BA-4135-B3E0-013BBA6407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5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5.wdp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165F75-F745-4762-B608-3026CBCC43CC}"/>
              </a:ext>
            </a:extLst>
          </p:cNvPr>
          <p:cNvSpPr txBox="1"/>
          <p:nvPr/>
        </p:nvSpPr>
        <p:spPr>
          <a:xfrm>
            <a:off x="1489710" y="2057091"/>
            <a:ext cx="3627916" cy="111030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12000"/>
              </a:prstClr>
            </a:outerShdw>
          </a:effectLst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5400" spc="-150" dirty="0">
                <a:solidFill>
                  <a:schemeClr val="bg1"/>
                </a:solidFill>
                <a:latin typeface="G마켓 산스 Bold" panose="02000000000000000000" pitchFamily="50" charset="-127"/>
                <a:ea typeface="Noto Sans CJK KR Black" panose="020B0A00000000000000" pitchFamily="34" charset="-127"/>
              </a:rPr>
              <a:t>APTMOA</a:t>
            </a:r>
            <a:endParaRPr lang="en-US" sz="5400" spc="-15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0D5FF6-F0E3-4FC6-B0D2-436C44AAB908}"/>
              </a:ext>
            </a:extLst>
          </p:cNvPr>
          <p:cNvSpPr/>
          <p:nvPr/>
        </p:nvSpPr>
        <p:spPr>
          <a:xfrm>
            <a:off x="1489710" y="3250787"/>
            <a:ext cx="2785483" cy="4909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F2F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1489710" y="3466663"/>
            <a:ext cx="1669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관통 프로젝트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8CA939-D70B-481D-BD05-C2AF6A3147B0}"/>
              </a:ext>
            </a:extLst>
          </p:cNvPr>
          <p:cNvSpPr txBox="1"/>
          <p:nvPr/>
        </p:nvSpPr>
        <p:spPr>
          <a:xfrm>
            <a:off x="10121431" y="4802142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TEAM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8C5A1B-6F27-4535-9BD5-6BBD751E2291}"/>
              </a:ext>
            </a:extLst>
          </p:cNvPr>
          <p:cNvSpPr txBox="1"/>
          <p:nvPr/>
        </p:nvSpPr>
        <p:spPr>
          <a:xfrm>
            <a:off x="9677400" y="5109919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서울 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11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반 오혜린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r"/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서울 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11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반 </a:t>
            </a:r>
            <a:r>
              <a:rPr lang="ko-KR" altLang="en-US" sz="12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F2F2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주민기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F2F2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D0FB2E-5B83-6CAF-FE69-2057CFE75422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1B81C2C-5D0F-52CA-B565-4002706CA7AE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34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16A8474-E2DB-D5E2-D238-74C5E91547D5}"/>
              </a:ext>
            </a:extLst>
          </p:cNvPr>
          <p:cNvCxnSpPr>
            <a:cxnSpLocks/>
          </p:cNvCxnSpPr>
          <p:nvPr/>
        </p:nvCxnSpPr>
        <p:spPr>
          <a:xfrm>
            <a:off x="3445627" y="1603196"/>
            <a:ext cx="0" cy="4620322"/>
          </a:xfrm>
          <a:prstGeom prst="line">
            <a:avLst/>
          </a:prstGeom>
          <a:ln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추진 계획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838131" y="763652"/>
            <a:ext cx="9193765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378A8-EF9F-D395-6409-C0FFE68B4869}"/>
              </a:ext>
            </a:extLst>
          </p:cNvPr>
          <p:cNvSpPr txBox="1"/>
          <p:nvPr/>
        </p:nvSpPr>
        <p:spPr>
          <a:xfrm>
            <a:off x="859850" y="1539194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5.24 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화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276F81-8BD0-3F1B-DF29-3B90DB43B77D}"/>
              </a:ext>
            </a:extLst>
          </p:cNvPr>
          <p:cNvSpPr txBox="1"/>
          <p:nvPr/>
        </p:nvSpPr>
        <p:spPr>
          <a:xfrm>
            <a:off x="3488331" y="1542628"/>
            <a:ext cx="1079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5.25 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수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A4CFD5-6510-DED4-BE80-0E7DF968F107}"/>
              </a:ext>
            </a:extLst>
          </p:cNvPr>
          <p:cNvSpPr txBox="1"/>
          <p:nvPr/>
        </p:nvSpPr>
        <p:spPr>
          <a:xfrm>
            <a:off x="6140453" y="1546062"/>
            <a:ext cx="1079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5.26 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목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20AF03-CDE4-25D9-FB7C-FD83748F0D80}"/>
              </a:ext>
            </a:extLst>
          </p:cNvPr>
          <p:cNvSpPr txBox="1"/>
          <p:nvPr/>
        </p:nvSpPr>
        <p:spPr>
          <a:xfrm>
            <a:off x="8792575" y="1549496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5.27(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금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7C18416-7ACC-4128-EA11-8AA429790D96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469EFA1-F22E-83AA-59B6-92FB1EDFB622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CB32D0-4BAB-A807-B16D-C02E13AD7961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F4DDDC0-5A1D-11AA-93D5-58ADE4A8FC6A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855E7AE-618D-B721-C4A8-26454710180B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8F5071A-8DFC-1B0F-80B3-381F89DBBAE3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5F5A4709-B8D9-04F4-6997-69E8DB582173}"/>
              </a:ext>
            </a:extLst>
          </p:cNvPr>
          <p:cNvSpPr/>
          <p:nvPr/>
        </p:nvSpPr>
        <p:spPr>
          <a:xfrm>
            <a:off x="811477" y="2217424"/>
            <a:ext cx="5276182" cy="478880"/>
          </a:xfrm>
          <a:prstGeom prst="roundRect">
            <a:avLst>
              <a:gd name="adj" fmla="val 50000"/>
            </a:avLst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575487-0165-3AE8-8BF1-DC53BDF5575D}"/>
              </a:ext>
            </a:extLst>
          </p:cNvPr>
          <p:cNvSpPr txBox="1"/>
          <p:nvPr/>
        </p:nvSpPr>
        <p:spPr>
          <a:xfrm>
            <a:off x="3209055" y="2324906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8E1F0330-9F8B-4571-E218-C4271453DCAE}"/>
              </a:ext>
            </a:extLst>
          </p:cNvPr>
          <p:cNvSpPr/>
          <p:nvPr/>
        </p:nvSpPr>
        <p:spPr>
          <a:xfrm>
            <a:off x="6110290" y="2481104"/>
            <a:ext cx="2627020" cy="47888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E400818-D983-C72F-BFAA-EFB484C7B692}"/>
              </a:ext>
            </a:extLst>
          </p:cNvPr>
          <p:cNvSpPr txBox="1"/>
          <p:nvPr/>
        </p:nvSpPr>
        <p:spPr>
          <a:xfrm>
            <a:off x="7024090" y="2582044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발표 준비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05513D9-7195-5640-8E06-0C684B724B7E}"/>
              </a:ext>
            </a:extLst>
          </p:cNvPr>
          <p:cNvSpPr/>
          <p:nvPr/>
        </p:nvSpPr>
        <p:spPr>
          <a:xfrm>
            <a:off x="8763297" y="2586849"/>
            <a:ext cx="2627020" cy="47888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05832A-DCFB-4DB6-9D41-17ADEE0537B9}"/>
              </a:ext>
            </a:extLst>
          </p:cNvPr>
          <p:cNvSpPr txBox="1"/>
          <p:nvPr/>
        </p:nvSpPr>
        <p:spPr>
          <a:xfrm>
            <a:off x="9667767" y="2687789"/>
            <a:ext cx="817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발표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7632335-9EAB-A323-B8BA-6BDFDF0B65B8}"/>
              </a:ext>
            </a:extLst>
          </p:cNvPr>
          <p:cNvCxnSpPr>
            <a:cxnSpLocks/>
          </p:cNvCxnSpPr>
          <p:nvPr/>
        </p:nvCxnSpPr>
        <p:spPr>
          <a:xfrm>
            <a:off x="799264" y="1603196"/>
            <a:ext cx="0" cy="4620322"/>
          </a:xfrm>
          <a:prstGeom prst="line">
            <a:avLst/>
          </a:prstGeom>
          <a:ln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E1E5E44-0B01-159C-440F-F9FB68C7FCFD}"/>
              </a:ext>
            </a:extLst>
          </p:cNvPr>
          <p:cNvCxnSpPr>
            <a:cxnSpLocks/>
          </p:cNvCxnSpPr>
          <p:nvPr/>
        </p:nvCxnSpPr>
        <p:spPr>
          <a:xfrm>
            <a:off x="11389044" y="1603196"/>
            <a:ext cx="0" cy="4620322"/>
          </a:xfrm>
          <a:prstGeom prst="line">
            <a:avLst/>
          </a:prstGeom>
          <a:ln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A019759-A9C6-EA01-3CF7-EC870008890F}"/>
              </a:ext>
            </a:extLst>
          </p:cNvPr>
          <p:cNvCxnSpPr>
            <a:cxnSpLocks/>
          </p:cNvCxnSpPr>
          <p:nvPr/>
        </p:nvCxnSpPr>
        <p:spPr>
          <a:xfrm>
            <a:off x="6091989" y="1603196"/>
            <a:ext cx="0" cy="4620322"/>
          </a:xfrm>
          <a:prstGeom prst="line">
            <a:avLst/>
          </a:prstGeom>
          <a:ln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CEB47F5-5E83-1DA0-3CDF-BF0E56573E68}"/>
              </a:ext>
            </a:extLst>
          </p:cNvPr>
          <p:cNvCxnSpPr>
            <a:cxnSpLocks/>
          </p:cNvCxnSpPr>
          <p:nvPr/>
        </p:nvCxnSpPr>
        <p:spPr>
          <a:xfrm>
            <a:off x="8738351" y="1603196"/>
            <a:ext cx="0" cy="4620322"/>
          </a:xfrm>
          <a:prstGeom prst="line">
            <a:avLst/>
          </a:prstGeom>
          <a:ln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54494CC-386C-3346-DB60-BEACC0597074}"/>
              </a:ext>
            </a:extLst>
          </p:cNvPr>
          <p:cNvSpPr txBox="1"/>
          <p:nvPr/>
        </p:nvSpPr>
        <p:spPr>
          <a:xfrm>
            <a:off x="859850" y="3452191"/>
            <a:ext cx="2350323" cy="2980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&lt;BE&gt;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메일 전송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Interest API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코드 보완 및 오류 수정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&lt;FE&gt;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소셜 로그인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비밀번호 찾기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관심목록 등록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관심목록 리스트 불러오기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관심목록 가격변동 차트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메인 페이지에 최신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notice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글 뿌리기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31D3F01-B024-861F-B1B6-0A8182F6451F}"/>
              </a:ext>
            </a:extLst>
          </p:cNvPr>
          <p:cNvSpPr txBox="1"/>
          <p:nvPr/>
        </p:nvSpPr>
        <p:spPr>
          <a:xfrm>
            <a:off x="3506211" y="3452191"/>
            <a:ext cx="1766830" cy="2495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&lt;BE&gt;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코드 보완 및 오류 수정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&lt;FE&gt;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전체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CSS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보완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소셜 로그인 로그아웃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카카오 맵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인포윈도우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생성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키워드로 장소 검색하기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길찾기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기능 추가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로드뷰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0E34DA-3F3B-E537-876F-458B1CBDB3AB}"/>
              </a:ext>
            </a:extLst>
          </p:cNvPr>
          <p:cNvSpPr txBox="1"/>
          <p:nvPr/>
        </p:nvSpPr>
        <p:spPr>
          <a:xfrm>
            <a:off x="6254750" y="3447588"/>
            <a:ext cx="1002197" cy="7992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UCC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제작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발표자료 준비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개발문서 작성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5DFCF93-7789-F9FD-088F-C63E5F8F91C2}"/>
              </a:ext>
            </a:extLst>
          </p:cNvPr>
          <p:cNvSpPr txBox="1"/>
          <p:nvPr/>
        </p:nvSpPr>
        <p:spPr>
          <a:xfrm>
            <a:off x="8870424" y="3450692"/>
            <a:ext cx="1338828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최종 발표 및 피드백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444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추진 계획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838131" y="763652"/>
            <a:ext cx="9193765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11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7C18416-7ACC-4128-EA11-8AA429790D96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469EFA1-F22E-83AA-59B6-92FB1EDFB622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CB32D0-4BAB-A807-B16D-C02E13AD7961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F4DDDC0-5A1D-11AA-93D5-58ADE4A8FC6A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855E7AE-618D-B721-C4A8-26454710180B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8F5071A-8DFC-1B0F-80B3-381F89DBBAE3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7E89FA-4E5C-D76A-F445-5AE5EBBFF516}"/>
              </a:ext>
            </a:extLst>
          </p:cNvPr>
          <p:cNvSpPr txBox="1"/>
          <p:nvPr/>
        </p:nvSpPr>
        <p:spPr>
          <a:xfrm>
            <a:off x="859850" y="3043066"/>
            <a:ext cx="2263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NOTION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활동 페이지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5EEE510-5B32-71D5-B5CF-5F2BC514A280}"/>
              </a:ext>
            </a:extLst>
          </p:cNvPr>
          <p:cNvSpPr txBox="1"/>
          <p:nvPr/>
        </p:nvSpPr>
        <p:spPr>
          <a:xfrm>
            <a:off x="859850" y="3684024"/>
            <a:ext cx="8007320" cy="3145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https://successful-case-4ea.notion.site/APTMOA-Springboot-Vue-e7a3ee8c53b7478e8bba3841a17cd3aa</a:t>
            </a:r>
          </a:p>
        </p:txBody>
      </p:sp>
    </p:spTree>
    <p:extLst>
      <p:ext uri="{BB962C8B-B14F-4D97-AF65-F5344CB8AC3E}">
        <p14:creationId xmlns:p14="http://schemas.microsoft.com/office/powerpoint/2010/main" val="1537197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2090637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시장 분석</a:t>
            </a:r>
            <a:endParaRPr lang="en-US" sz="36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4861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B81FC0-A8F4-32E0-585C-05A5D9E700F6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25BD5F-B9A1-D0F2-6404-1C7EA72FED03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9ECBE6-B02D-0422-7B1F-23E8C1824FF9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5C2DD4A-ADB1-53F0-539B-69514560DD30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9B026A1-F57F-E83C-CCD9-21BBA8ECE24D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8E472C-995C-0BF2-87BD-B0D8C1BD8843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56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DEF4364-AD40-A7FC-DC69-2E86213B744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1840026" y="1388110"/>
            <a:ext cx="3439005" cy="10288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04.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시장분석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782147" y="763652"/>
            <a:ext cx="9249749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13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70CBF6-762C-24A2-23C4-85C05FE6A51F}"/>
              </a:ext>
            </a:extLst>
          </p:cNvPr>
          <p:cNvSpPr/>
          <p:nvPr/>
        </p:nvSpPr>
        <p:spPr>
          <a:xfrm>
            <a:off x="6507085" y="1875119"/>
            <a:ext cx="1387235" cy="356935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AA6AD29-E925-8B69-D59E-1B16D2786A35}"/>
              </a:ext>
            </a:extLst>
          </p:cNvPr>
          <p:cNvCxnSpPr>
            <a:cxnSpLocks/>
          </p:cNvCxnSpPr>
          <p:nvPr/>
        </p:nvCxnSpPr>
        <p:spPr>
          <a:xfrm>
            <a:off x="6507085" y="1884125"/>
            <a:ext cx="4881639" cy="0"/>
          </a:xfrm>
          <a:prstGeom prst="line">
            <a:avLst/>
          </a:prstGeom>
          <a:ln w="12700" cap="sq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95364EB-3D27-B673-63F7-EE6C56480A7F}"/>
              </a:ext>
            </a:extLst>
          </p:cNvPr>
          <p:cNvCxnSpPr>
            <a:cxnSpLocks/>
          </p:cNvCxnSpPr>
          <p:nvPr/>
        </p:nvCxnSpPr>
        <p:spPr>
          <a:xfrm>
            <a:off x="6507085" y="5433828"/>
            <a:ext cx="4881639" cy="0"/>
          </a:xfrm>
          <a:prstGeom prst="line">
            <a:avLst/>
          </a:prstGeom>
          <a:ln w="12700" cap="sq"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218439C-0DE2-36AA-46ED-1A3DF9FE252A}"/>
              </a:ext>
            </a:extLst>
          </p:cNvPr>
          <p:cNvCxnSpPr>
            <a:cxnSpLocks/>
          </p:cNvCxnSpPr>
          <p:nvPr/>
        </p:nvCxnSpPr>
        <p:spPr>
          <a:xfrm>
            <a:off x="6507085" y="3073826"/>
            <a:ext cx="4881639" cy="0"/>
          </a:xfrm>
          <a:prstGeom prst="line">
            <a:avLst/>
          </a:prstGeom>
          <a:ln w="6350" cap="rnd">
            <a:solidFill>
              <a:srgbClr val="5B4A4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7404E11-8F09-10E4-B861-5AA86CDBB79B}"/>
              </a:ext>
            </a:extLst>
          </p:cNvPr>
          <p:cNvCxnSpPr>
            <a:cxnSpLocks/>
          </p:cNvCxnSpPr>
          <p:nvPr/>
        </p:nvCxnSpPr>
        <p:spPr>
          <a:xfrm>
            <a:off x="6507085" y="4255149"/>
            <a:ext cx="4881639" cy="0"/>
          </a:xfrm>
          <a:prstGeom prst="line">
            <a:avLst/>
          </a:prstGeom>
          <a:ln w="6350" cap="rnd">
            <a:solidFill>
              <a:srgbClr val="5B4A4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3F3D576C-BB6F-BFFA-AF28-761DC1C5A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509" y="2237146"/>
            <a:ext cx="434387" cy="43438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976CE888-0617-87DF-4DF2-8FAC5ACA0AD4}"/>
              </a:ext>
            </a:extLst>
          </p:cNvPr>
          <p:cNvGrpSpPr/>
          <p:nvPr/>
        </p:nvGrpSpPr>
        <p:grpSpPr>
          <a:xfrm>
            <a:off x="8115560" y="2024123"/>
            <a:ext cx="2613216" cy="978904"/>
            <a:chOff x="8050348" y="2322637"/>
            <a:chExt cx="2613216" cy="97890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65E2DC3-C4AC-76A9-EF1D-ED64FE4B6131}"/>
                </a:ext>
              </a:extLst>
            </p:cNvPr>
            <p:cNvSpPr txBox="1"/>
            <p:nvPr/>
          </p:nvSpPr>
          <p:spPr>
            <a:xfrm>
              <a:off x="8050348" y="2544411"/>
              <a:ext cx="2613216" cy="757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웹에서 지도를 왔다 갔다 하지 않아도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한 플랫폼 안에서 아파트에 대한 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모든 정보 확인 가능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1EB6C46-FB55-DD24-16BD-212D9A1C7F59}"/>
                </a:ext>
              </a:extLst>
            </p:cNvPr>
            <p:cNvSpPr txBox="1"/>
            <p:nvPr/>
          </p:nvSpPr>
          <p:spPr>
            <a:xfrm>
              <a:off x="8060343" y="2322637"/>
              <a:ext cx="12602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컨버전스 플랫폼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68E15351-CD29-57E1-FB83-82DCA0B86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624" y="3429989"/>
            <a:ext cx="432156" cy="43215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CB0568E4-8D8F-1FC3-A0D2-D45AFF6F57EE}"/>
              </a:ext>
            </a:extLst>
          </p:cNvPr>
          <p:cNvGrpSpPr/>
          <p:nvPr/>
        </p:nvGrpSpPr>
        <p:grpSpPr>
          <a:xfrm>
            <a:off x="8115560" y="3290024"/>
            <a:ext cx="2717411" cy="748927"/>
            <a:chOff x="8050348" y="3514250"/>
            <a:chExt cx="2717411" cy="74892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F753A8A-5421-3713-D8F6-5636EB6861A3}"/>
                </a:ext>
              </a:extLst>
            </p:cNvPr>
            <p:cNvSpPr txBox="1"/>
            <p:nvPr/>
          </p:nvSpPr>
          <p:spPr>
            <a:xfrm>
              <a:off x="8050348" y="3727646"/>
              <a:ext cx="2717411" cy="535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매일 업데이트되는 부동산 관련 뉴스로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부동산 정보 한눈에 습득 가능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2DC45D-7871-8B36-2A84-47A1ADEFC4C6}"/>
                </a:ext>
              </a:extLst>
            </p:cNvPr>
            <p:cNvSpPr txBox="1"/>
            <p:nvPr/>
          </p:nvSpPr>
          <p:spPr>
            <a:xfrm>
              <a:off x="8062328" y="3514250"/>
              <a:ext cx="15985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부동산 뉴스도 한눈에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3747695A-BB53-64F0-A805-E43F3091B9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624" y="4613905"/>
            <a:ext cx="432156" cy="432156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2C018E5-1045-0D63-50E5-8DFD2FE24577}"/>
              </a:ext>
            </a:extLst>
          </p:cNvPr>
          <p:cNvGrpSpPr/>
          <p:nvPr/>
        </p:nvGrpSpPr>
        <p:grpSpPr>
          <a:xfrm>
            <a:off x="8115560" y="4376097"/>
            <a:ext cx="2422458" cy="967884"/>
            <a:chOff x="8050348" y="4812187"/>
            <a:chExt cx="2422458" cy="96788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9E01327-5410-8E76-00A6-DC9B62D52715}"/>
                </a:ext>
              </a:extLst>
            </p:cNvPr>
            <p:cNvSpPr txBox="1"/>
            <p:nvPr/>
          </p:nvSpPr>
          <p:spPr>
            <a:xfrm>
              <a:off x="8050348" y="5022941"/>
              <a:ext cx="2422458" cy="757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주변에 약국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편의점</a:t>
              </a:r>
              <a:r>
                <a:rPr lang="en-US" altLang="ko-KR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학원 등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다양한 인프라 정보를 통해 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자신에게 맞는 동네인지 파악 가능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F2D0374-276C-8D6C-DD1C-59DED6778628}"/>
                </a:ext>
              </a:extLst>
            </p:cNvPr>
            <p:cNvSpPr txBox="1"/>
            <p:nvPr/>
          </p:nvSpPr>
          <p:spPr>
            <a:xfrm>
              <a:off x="8065793" y="4812187"/>
              <a:ext cx="13035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83759"/>
                  </a:solidFill>
                  <a:latin typeface="G마켓 산스 Bold" panose="02000000000000000000" pitchFamily="50" charset="-127"/>
                  <a:ea typeface="G마켓 산스 Bold" panose="02000000000000000000" pitchFamily="50" charset="-127"/>
                </a:rPr>
                <a:t>주변 인프라 정보</a:t>
              </a:r>
              <a:endPara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1331FCE-1552-108A-AEEB-4CB249978E06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EF4876B-B2D5-87E6-1513-92EA9F28DC8B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8A94B98-62C1-62EF-96AF-8AE057F88564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7D3F551-3DEA-3961-ABAE-DECD591BF40F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D487D9D-3B6B-A87D-F155-690ECA198CBD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20E4083-680F-2C21-5159-6A2F80480D86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A83FE7-F254-2E7F-9923-FA396FBD908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6000"/>
          </a:blip>
          <a:stretch>
            <a:fillRect/>
          </a:stretch>
        </p:blipFill>
        <p:spPr>
          <a:xfrm>
            <a:off x="803276" y="1618360"/>
            <a:ext cx="1775749" cy="14417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054FC0-518D-5ACB-BEEB-82FDB870655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8000"/>
          </a:blip>
          <a:stretch>
            <a:fillRect/>
          </a:stretch>
        </p:blipFill>
        <p:spPr>
          <a:xfrm>
            <a:off x="2293813" y="2101716"/>
            <a:ext cx="1857634" cy="8668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0FC648-5F9D-E39D-BA64-4DCE88BFC5F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44000"/>
          </a:blip>
          <a:stretch>
            <a:fillRect/>
          </a:stretch>
        </p:blipFill>
        <p:spPr>
          <a:xfrm>
            <a:off x="995728" y="2775691"/>
            <a:ext cx="1390844" cy="11812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32218F-662F-2B71-96E1-27E7BD846CE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138" r="18471"/>
          <a:stretch/>
        </p:blipFill>
        <p:spPr>
          <a:xfrm>
            <a:off x="2140439" y="2775691"/>
            <a:ext cx="3889106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41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2090637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결과</a:t>
            </a:r>
            <a:endParaRPr lang="en-US" altLang="ko-KR" sz="36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0694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05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760BC1-D481-7A5C-B4CF-5580276B9B5F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CC98E7-54C9-6569-BC74-D5914C0C2FDD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162D34-DCD4-61E6-7877-68EE5CEC19B1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8C6270-CC37-B529-6C2E-EA8E3FB04CDF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985E74-22C2-18CE-5235-CCD9978551E7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5CAF2E6-5673-B525-A760-0F9F4F8BB900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38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결과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756307" y="763652"/>
            <a:ext cx="9275589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867CA-A2EA-45FA-8CE6-10317F5C286E}"/>
              </a:ext>
            </a:extLst>
          </p:cNvPr>
          <p:cNvSpPr txBox="1"/>
          <p:nvPr/>
        </p:nvSpPr>
        <p:spPr>
          <a:xfrm>
            <a:off x="621308" y="1499005"/>
            <a:ext cx="2188163" cy="519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Programming</a:t>
            </a:r>
            <a:endParaRPr lang="en-US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BA4366-8226-4B16-A26A-3B421DFE9120}"/>
              </a:ext>
            </a:extLst>
          </p:cNvPr>
          <p:cNvSpPr txBox="1"/>
          <p:nvPr/>
        </p:nvSpPr>
        <p:spPr>
          <a:xfrm>
            <a:off x="5960711" y="2409370"/>
            <a:ext cx="452368" cy="260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Java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4772C81-E7A0-48D5-842A-C182B689F0F8}"/>
              </a:ext>
            </a:extLst>
          </p:cNvPr>
          <p:cNvSpPr txBox="1"/>
          <p:nvPr/>
        </p:nvSpPr>
        <p:spPr>
          <a:xfrm>
            <a:off x="9228794" y="2408290"/>
            <a:ext cx="673582" cy="275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Vue.js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3D0CD69-0BA2-4B9D-AE68-FA03C9C68B10}"/>
              </a:ext>
            </a:extLst>
          </p:cNvPr>
          <p:cNvSpPr txBox="1"/>
          <p:nvPr/>
        </p:nvSpPr>
        <p:spPr>
          <a:xfrm>
            <a:off x="5981971" y="4638490"/>
            <a:ext cx="859531" cy="260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HTML/CSS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688272-EC4C-4F4F-8E02-0D8D342B62B4}"/>
              </a:ext>
            </a:extLst>
          </p:cNvPr>
          <p:cNvSpPr txBox="1"/>
          <p:nvPr/>
        </p:nvSpPr>
        <p:spPr>
          <a:xfrm>
            <a:off x="9271663" y="4628716"/>
            <a:ext cx="367408" cy="260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Git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2ACD3D1-6989-42D6-932F-15703B10F85E}"/>
              </a:ext>
            </a:extLst>
          </p:cNvPr>
          <p:cNvSpPr txBox="1"/>
          <p:nvPr/>
        </p:nvSpPr>
        <p:spPr>
          <a:xfrm>
            <a:off x="5526407" y="2864447"/>
            <a:ext cx="1686680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Spring Boot</a:t>
            </a:r>
            <a:r>
              <a: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를 사용하여</a:t>
            </a:r>
            <a:endParaRPr lang="en-US" altLang="ko-KR" sz="11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Restful API </a:t>
            </a:r>
            <a:r>
              <a: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구성</a:t>
            </a:r>
            <a:endParaRPr lang="en-US" altLang="ko-KR" sz="11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87140D6-8AC3-4CEA-A219-F70B96F3DB95}"/>
              </a:ext>
            </a:extLst>
          </p:cNvPr>
          <p:cNvSpPr txBox="1"/>
          <p:nvPr/>
        </p:nvSpPr>
        <p:spPr>
          <a:xfrm>
            <a:off x="8808614" y="2864447"/>
            <a:ext cx="2457724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1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Vuetify</a:t>
            </a:r>
            <a:r>
              <a: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사용</a:t>
            </a:r>
            <a:endParaRPr lang="en-US" altLang="ko-KR" sz="11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Router,</a:t>
            </a:r>
            <a:r>
              <a: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components,. </a:t>
            </a:r>
            <a:r>
              <a:rPr lang="en-US" altLang="ko-KR" sz="11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axios</a:t>
            </a:r>
            <a:r>
              <a: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 통신</a:t>
            </a:r>
            <a:endParaRPr lang="en-US" altLang="ko-KR" sz="11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DDB464-8D93-4565-B326-0079E8FEFE6A}"/>
              </a:ext>
            </a:extLst>
          </p:cNvPr>
          <p:cNvSpPr txBox="1"/>
          <p:nvPr/>
        </p:nvSpPr>
        <p:spPr>
          <a:xfrm>
            <a:off x="5526407" y="5079961"/>
            <a:ext cx="1911101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웹 사이트 화면 및 디자인 구성</a:t>
            </a:r>
            <a:endParaRPr lang="en-US" altLang="ko-KR" sz="11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6141542-4F6D-4164-826A-28DC21FD2A4F}"/>
              </a:ext>
            </a:extLst>
          </p:cNvPr>
          <p:cNvSpPr txBox="1"/>
          <p:nvPr/>
        </p:nvSpPr>
        <p:spPr>
          <a:xfrm>
            <a:off x="8808614" y="5079961"/>
            <a:ext cx="1550424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 형상관리 진행</a:t>
            </a:r>
            <a:endParaRPr lang="en-US" altLang="ko-KR" sz="11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1FCB6BE5-8C44-4CDD-A783-159257FAA56A}"/>
              </a:ext>
            </a:extLst>
          </p:cNvPr>
          <p:cNvSpPr/>
          <p:nvPr/>
        </p:nvSpPr>
        <p:spPr>
          <a:xfrm>
            <a:off x="5626739" y="2371270"/>
            <a:ext cx="316566" cy="316566"/>
          </a:xfrm>
          <a:prstGeom prst="ellipse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FEFFB89-F805-4F1D-9AFB-6B5B65D7CE2B}"/>
              </a:ext>
            </a:extLst>
          </p:cNvPr>
          <p:cNvSpPr txBox="1"/>
          <p:nvPr/>
        </p:nvSpPr>
        <p:spPr>
          <a:xfrm>
            <a:off x="5609333" y="2417798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7D27F981-DF12-43FD-B223-3E47F38883C5}"/>
              </a:ext>
            </a:extLst>
          </p:cNvPr>
          <p:cNvSpPr/>
          <p:nvPr/>
        </p:nvSpPr>
        <p:spPr>
          <a:xfrm>
            <a:off x="8885003" y="2371270"/>
            <a:ext cx="316566" cy="316566"/>
          </a:xfrm>
          <a:prstGeom prst="ellipse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9C81B0-6B04-4993-8FA3-DF5868FDB0B1}"/>
              </a:ext>
            </a:extLst>
          </p:cNvPr>
          <p:cNvSpPr txBox="1"/>
          <p:nvPr/>
        </p:nvSpPr>
        <p:spPr>
          <a:xfrm>
            <a:off x="8854897" y="2417798"/>
            <a:ext cx="378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D8403032-175C-4A5F-B9C9-D5EFACF68FB3}"/>
              </a:ext>
            </a:extLst>
          </p:cNvPr>
          <p:cNvSpPr/>
          <p:nvPr/>
        </p:nvSpPr>
        <p:spPr>
          <a:xfrm>
            <a:off x="5608673" y="4582188"/>
            <a:ext cx="316566" cy="316566"/>
          </a:xfrm>
          <a:prstGeom prst="ellipse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7DA33DE-3787-445C-92DB-57A20DA7D1BC}"/>
              </a:ext>
            </a:extLst>
          </p:cNvPr>
          <p:cNvSpPr txBox="1"/>
          <p:nvPr/>
        </p:nvSpPr>
        <p:spPr>
          <a:xfrm>
            <a:off x="5584917" y="4628716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</a:t>
            </a:r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6768A6AA-F667-4542-AE73-27CAE2C9AD68}"/>
              </a:ext>
            </a:extLst>
          </p:cNvPr>
          <p:cNvSpPr/>
          <p:nvPr/>
        </p:nvSpPr>
        <p:spPr>
          <a:xfrm>
            <a:off x="8889827" y="4582188"/>
            <a:ext cx="316566" cy="316566"/>
          </a:xfrm>
          <a:prstGeom prst="ellipse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8592F7D-687F-4558-92E0-04CCA2295046}"/>
              </a:ext>
            </a:extLst>
          </p:cNvPr>
          <p:cNvSpPr txBox="1"/>
          <p:nvPr/>
        </p:nvSpPr>
        <p:spPr>
          <a:xfrm>
            <a:off x="8859721" y="4628716"/>
            <a:ext cx="378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05</a:t>
            </a:r>
          </a:p>
        </p:txBody>
      </p:sp>
      <p:pic>
        <p:nvPicPr>
          <p:cNvPr id="2054" name="Picture 6" descr="Java Runtime Environment Programming language Programmer Computer  programming, java, text, logo, software Developer png | Klipartz">
            <a:extLst>
              <a:ext uri="{FF2B5EF4-FFF2-40B4-BE49-F238E27FC236}">
                <a16:creationId xmlns:a16="http://schemas.microsoft.com/office/drawing/2014/main" id="{40590D7A-ECA2-48F7-8E56-594E53E30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348" y1="42383" x2="41348" y2="42383"/>
                        <a14:foregroundMark x1="43708" y1="48633" x2="43708" y2="48633"/>
                        <a14:foregroundMark x1="45281" y1="55078" x2="45281" y2="55078"/>
                        <a14:foregroundMark x1="45281" y1="29492" x2="45281" y2="29492"/>
                        <a14:foregroundMark x1="50899" y1="30273" x2="50899" y2="30273"/>
                        <a14:foregroundMark x1="60899" y1="42773" x2="60899" y2="42773"/>
                        <a14:foregroundMark x1="52472" y1="22656" x2="54045" y2="20703"/>
                        <a14:foregroundMark x1="39213" y1="79492" x2="39213" y2="75781"/>
                        <a14:foregroundMark x1="44382" y1="80469" x2="45843" y2="80078"/>
                        <a14:foregroundMark x1="49888" y1="81250" x2="49326" y2="78320"/>
                        <a14:foregroundMark x1="60225" y1="79883" x2="59888" y2="76758"/>
                        <a14:foregroundMark x1="61910" y1="75000" x2="61910" y2="75000"/>
                        <a14:foregroundMark x1="62809" y1="75195" x2="62809" y2="75195"/>
                        <a14:foregroundMark x1="39551" y1="60156" x2="42360" y2="61523"/>
                        <a14:foregroundMark x1="52697" y1="64844" x2="54831" y2="65234"/>
                        <a14:backgroundMark x1="51910" y1="64063" x2="51910" y2="64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58" t="5055" r="34890" b="5424"/>
          <a:stretch/>
        </p:blipFill>
        <p:spPr bwMode="auto">
          <a:xfrm>
            <a:off x="5626739" y="1466335"/>
            <a:ext cx="412736" cy="7241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ml] 이미지를 만드는 태그">
            <a:extLst>
              <a:ext uri="{FF2B5EF4-FFF2-40B4-BE49-F238E27FC236}">
                <a16:creationId xmlns:a16="http://schemas.microsoft.com/office/drawing/2014/main" id="{0167E3A1-68B6-4F48-AEE2-4BCB0F1C4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629" y="3852298"/>
            <a:ext cx="783433" cy="6049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Error].gitignore이 동작이 안되는 경우">
            <a:extLst>
              <a:ext uri="{FF2B5EF4-FFF2-40B4-BE49-F238E27FC236}">
                <a16:creationId xmlns:a16="http://schemas.microsoft.com/office/drawing/2014/main" id="{52CF1898-63E7-4D02-8DB4-B118460A6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782" y="3928432"/>
            <a:ext cx="481882" cy="4818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59C60400-FAAC-CB91-6EAD-E1B786F15932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7F72455-6D20-D0D7-A696-4DBBD81511B2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466DAD-4046-6CCD-B207-53209F8096E9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414D308-1B09-2105-77C9-DCF32C91A193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AB5E4-C8D6-43A6-7239-9619793D297D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3521830-9FC2-4412-D17B-ED2C582417CD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56FDF39-E913-08E0-7168-DB0EB8F56A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8086" l="2905" r="96266">
                        <a14:foregroundMark x1="24481" y1="16746" x2="10373" y2="1914"/>
                        <a14:foregroundMark x1="36100" y1="25359" x2="55602" y2="47368"/>
                        <a14:foregroundMark x1="55602" y1="47368" x2="55602" y2="47368"/>
                        <a14:foregroundMark x1="10373" y1="7177" x2="2905" y2="957"/>
                        <a14:foregroundMark x1="88797" y1="13397" x2="96680" y2="0"/>
                        <a14:foregroundMark x1="48963" y1="92823" x2="48963" y2="92823"/>
                        <a14:foregroundMark x1="49793" y1="98086" x2="49793" y2="980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114" y="1716142"/>
            <a:ext cx="458764" cy="3978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201D9E3-7186-0CAD-18D7-A5F29F10C65B}"/>
              </a:ext>
            </a:extLst>
          </p:cNvPr>
          <p:cNvCxnSpPr>
            <a:cxnSpLocks/>
          </p:cNvCxnSpPr>
          <p:nvPr/>
        </p:nvCxnSpPr>
        <p:spPr>
          <a:xfrm>
            <a:off x="691654" y="2418174"/>
            <a:ext cx="2676697" cy="0"/>
          </a:xfrm>
          <a:prstGeom prst="line">
            <a:avLst/>
          </a:prstGeom>
          <a:ln w="9525">
            <a:solidFill>
              <a:schemeClr val="tx1">
                <a:alpha val="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7FF657D-4EB3-B224-C51B-D8D76E589F7B}"/>
              </a:ext>
            </a:extLst>
          </p:cNvPr>
          <p:cNvSpPr txBox="1"/>
          <p:nvPr/>
        </p:nvSpPr>
        <p:spPr>
          <a:xfrm>
            <a:off x="621308" y="2529553"/>
            <a:ext cx="1324402" cy="285335"/>
          </a:xfrm>
          <a:prstGeom prst="rect">
            <a:avLst/>
          </a:prstGeom>
          <a:noFill/>
          <a:ln w="12700">
            <a:solidFill>
              <a:srgbClr val="3464E0">
                <a:alpha val="0"/>
              </a:srgb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1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사용 언어 및 플랫폼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BA7D3B-23BE-6421-4163-3B13B0FD1F78}"/>
              </a:ext>
            </a:extLst>
          </p:cNvPr>
          <p:cNvSpPr txBox="1"/>
          <p:nvPr/>
        </p:nvSpPr>
        <p:spPr>
          <a:xfrm>
            <a:off x="3336302" y="4638490"/>
            <a:ext cx="753732" cy="275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MySQL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D6649B-8361-2B9E-EB3E-2444270B1F45}"/>
              </a:ext>
            </a:extLst>
          </p:cNvPr>
          <p:cNvSpPr txBox="1"/>
          <p:nvPr/>
        </p:nvSpPr>
        <p:spPr>
          <a:xfrm>
            <a:off x="2880738" y="5079961"/>
            <a:ext cx="1257075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데이터베이스 관리</a:t>
            </a:r>
            <a:endParaRPr lang="en-US" altLang="ko-KR" sz="11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C7EBC25-978C-AB98-598B-68A49179A0F5}"/>
              </a:ext>
            </a:extLst>
          </p:cNvPr>
          <p:cNvSpPr/>
          <p:nvPr/>
        </p:nvSpPr>
        <p:spPr>
          <a:xfrm>
            <a:off x="2963004" y="4582188"/>
            <a:ext cx="316566" cy="316566"/>
          </a:xfrm>
          <a:prstGeom prst="ellipse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50CE947-F46A-9113-97B0-B7A1D7E85B4A}"/>
              </a:ext>
            </a:extLst>
          </p:cNvPr>
          <p:cNvSpPr txBox="1"/>
          <p:nvPr/>
        </p:nvSpPr>
        <p:spPr>
          <a:xfrm>
            <a:off x="2939248" y="4628716"/>
            <a:ext cx="378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A464CB-653E-1E1F-5DA0-066A40E9C2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778" b="99167" l="1667" r="96944">
                        <a14:foregroundMark x1="16389" y1="7778" x2="18056" y2="11389"/>
                        <a14:foregroundMark x1="29722" y1="6667" x2="26389" y2="6111"/>
                        <a14:foregroundMark x1="19167" y1="2778" x2="19167" y2="2778"/>
                        <a14:foregroundMark x1="35000" y1="18889" x2="35000" y2="18889"/>
                        <a14:foregroundMark x1="93889" y1="66389" x2="93889" y2="66389"/>
                        <a14:foregroundMark x1="95556" y1="81111" x2="95556" y2="81111"/>
                        <a14:foregroundMark x1="81944" y1="87222" x2="81944" y2="87222"/>
                        <a14:foregroundMark x1="81667" y1="94444" x2="81667" y2="94444"/>
                        <a14:foregroundMark x1="46389" y1="84167" x2="46389" y2="84167"/>
                        <a14:foregroundMark x1="61944" y1="86667" x2="61944" y2="86667"/>
                        <a14:foregroundMark x1="26944" y1="89444" x2="26944" y2="89444"/>
                        <a14:foregroundMark x1="21389" y1="87500" x2="21389" y2="87500"/>
                        <a14:foregroundMark x1="1944" y1="82500" x2="1944" y2="82500"/>
                        <a14:foregroundMark x1="29167" y1="99167" x2="29167" y2="99167"/>
                        <a14:foregroundMark x1="96944" y1="92778" x2="96944" y2="92778"/>
                        <a14:backgroundMark x1="56667" y1="40833" x2="56667" y2="40833"/>
                        <a14:backgroundMark x1="46944" y1="35556" x2="66389" y2="66667"/>
                        <a14:backgroundMark x1="66389" y1="66667" x2="66389" y2="6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248" y="3928431"/>
            <a:ext cx="476662" cy="4766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058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결과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756307" y="763652"/>
            <a:ext cx="9275589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867CA-A2EA-45FA-8CE6-10317F5C286E}"/>
              </a:ext>
            </a:extLst>
          </p:cNvPr>
          <p:cNvSpPr txBox="1"/>
          <p:nvPr/>
        </p:nvSpPr>
        <p:spPr>
          <a:xfrm>
            <a:off x="602258" y="1241830"/>
            <a:ext cx="2137124" cy="557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시스템구조도</a:t>
            </a:r>
            <a:endParaRPr lang="en-US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9C60400-FAAC-CB91-6EAD-E1B786F15932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7F72455-6D20-D0D7-A696-4DBBD81511B2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A5466DAD-4046-6CCD-B207-53209F8096E9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414D308-1B09-2105-77C9-DCF32C91A193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D7AB5E4-C8D6-43A6-7239-9619793D297D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3521830-9FC2-4412-D17B-ED2C582417CD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4" descr="SpringBoot]스프링부트란?">
            <a:extLst>
              <a:ext uri="{FF2B5EF4-FFF2-40B4-BE49-F238E27FC236}">
                <a16:creationId xmlns:a16="http://schemas.microsoft.com/office/drawing/2014/main" id="{1D853811-EAAE-56E2-7D90-999E799AD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698" y="2303839"/>
            <a:ext cx="1484759" cy="77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9BB7FDD-FA4F-F719-E25C-985DE26822DE}"/>
              </a:ext>
            </a:extLst>
          </p:cNvPr>
          <p:cNvSpPr/>
          <p:nvPr/>
        </p:nvSpPr>
        <p:spPr>
          <a:xfrm>
            <a:off x="2307656" y="4512963"/>
            <a:ext cx="3844287" cy="1718380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	</a:t>
            </a:r>
          </a:p>
          <a:p>
            <a:pPr algn="ctr"/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0472CFC-64D2-9AD4-9325-7ADE6DBBED28}"/>
              </a:ext>
            </a:extLst>
          </p:cNvPr>
          <p:cNvSpPr/>
          <p:nvPr/>
        </p:nvSpPr>
        <p:spPr>
          <a:xfrm>
            <a:off x="6650782" y="1799477"/>
            <a:ext cx="3318957" cy="1604329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    Node : 16.15.0            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Axios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: 0.27.2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   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Npm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: 8.5.5                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Vuetify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: 2.2.23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    Vue : 2.6.11                  Vue-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chartjs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:</a:t>
            </a:r>
            <a:r>
              <a:rPr lang="ko-KR" altLang="en-US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4.1.0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    Vue-router : 3.1.6     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Vuex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: 3.2.0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   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Jwt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-decode : 3.1.2	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       Bootstrap-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vue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: 2.22.0</a:t>
            </a:r>
            <a:endParaRPr lang="ko-KR" altLang="en-US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17" name="Picture 6" descr="Node.js 게시판 만들기 [1]">
            <a:extLst>
              <a:ext uri="{FF2B5EF4-FFF2-40B4-BE49-F238E27FC236}">
                <a16:creationId xmlns:a16="http://schemas.microsoft.com/office/drawing/2014/main" id="{AEAA8BD3-5460-8811-3EB7-7B2963100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147" y="1836934"/>
            <a:ext cx="609601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Vue.js - 위키백과, 우리 모두의 백과사전">
            <a:extLst>
              <a:ext uri="{FF2B5EF4-FFF2-40B4-BE49-F238E27FC236}">
                <a16:creationId xmlns:a16="http://schemas.microsoft.com/office/drawing/2014/main" id="{891A540C-39BD-2F4D-1365-EA652F86E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773" y="2669805"/>
            <a:ext cx="609601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B41D14BD-B7D1-E9D2-38D7-68FC65963014}"/>
              </a:ext>
            </a:extLst>
          </p:cNvPr>
          <p:cNvSpPr/>
          <p:nvPr/>
        </p:nvSpPr>
        <p:spPr>
          <a:xfrm>
            <a:off x="4398317" y="1799477"/>
            <a:ext cx="2106343" cy="1600696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Java : 1.8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Spring boot : 2.2.2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Jjwt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: 0.9.1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Mybatis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: 2.2.2</a:t>
            </a:r>
          </a:p>
          <a:p>
            <a:pPr algn="ctr">
              <a:lnSpc>
                <a:spcPct val="150000"/>
              </a:lnSpc>
            </a:pP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Jstl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jspaer</a:t>
            </a:r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en-US" altLang="ko-KR" sz="1050" dirty="0" err="1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lombok</a:t>
            </a:r>
            <a:endParaRPr lang="ko-KR" altLang="en-US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DD5903A-9A1C-01C9-12E6-34243F2127A0}"/>
              </a:ext>
            </a:extLst>
          </p:cNvPr>
          <p:cNvSpPr/>
          <p:nvPr/>
        </p:nvSpPr>
        <p:spPr>
          <a:xfrm>
            <a:off x="6808106" y="4512963"/>
            <a:ext cx="2287711" cy="1718380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E3F6D1-545E-2038-51A3-23487DDCAA88}"/>
              </a:ext>
            </a:extLst>
          </p:cNvPr>
          <p:cNvSpPr/>
          <p:nvPr/>
        </p:nvSpPr>
        <p:spPr>
          <a:xfrm>
            <a:off x="2433196" y="5139377"/>
            <a:ext cx="892882" cy="8800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Router</a:t>
            </a:r>
            <a:endParaRPr lang="ko-KR" altLang="en-US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06A3A99-FABC-A47D-7E9B-28C2F8CCC06B}"/>
              </a:ext>
            </a:extLst>
          </p:cNvPr>
          <p:cNvSpPr/>
          <p:nvPr/>
        </p:nvSpPr>
        <p:spPr>
          <a:xfrm>
            <a:off x="3536456" y="5139377"/>
            <a:ext cx="1189021" cy="8800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Component</a:t>
            </a:r>
            <a:endParaRPr lang="ko-KR" altLang="en-US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C3090E4-353A-7FE2-8900-6E73561E1EDC}"/>
              </a:ext>
            </a:extLst>
          </p:cNvPr>
          <p:cNvSpPr/>
          <p:nvPr/>
        </p:nvSpPr>
        <p:spPr>
          <a:xfrm>
            <a:off x="4992269" y="5139377"/>
            <a:ext cx="892882" cy="880007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Http</a:t>
            </a:r>
          </a:p>
          <a:p>
            <a:pPr algn="ctr"/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algn="ctr"/>
            <a:endParaRPr lang="en-US" altLang="ko-KR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971383-C091-F4C9-B79F-EBB5F762B858}"/>
              </a:ext>
            </a:extLst>
          </p:cNvPr>
          <p:cNvSpPr txBox="1"/>
          <p:nvPr/>
        </p:nvSpPr>
        <p:spPr>
          <a:xfrm>
            <a:off x="4992269" y="4905180"/>
            <a:ext cx="892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Axios</a:t>
            </a:r>
            <a:endParaRPr lang="ko-KR" altLang="en-US" sz="10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6" name="Freeform 34">
            <a:extLst>
              <a:ext uri="{FF2B5EF4-FFF2-40B4-BE49-F238E27FC236}">
                <a16:creationId xmlns:a16="http://schemas.microsoft.com/office/drawing/2014/main" id="{DC31D875-4C19-D80E-8D4D-F15A534AE95F}"/>
              </a:ext>
            </a:extLst>
          </p:cNvPr>
          <p:cNvSpPr>
            <a:spLocks/>
          </p:cNvSpPr>
          <p:nvPr/>
        </p:nvSpPr>
        <p:spPr bwMode="auto">
          <a:xfrm>
            <a:off x="4910961" y="5338260"/>
            <a:ext cx="2027334" cy="257503"/>
          </a:xfrm>
          <a:custGeom>
            <a:avLst/>
            <a:gdLst>
              <a:gd name="T0" fmla="*/ 1049 w 1341"/>
              <a:gd name="T1" fmla="*/ 0 h 312"/>
              <a:gd name="T2" fmla="*/ 1157 w 1341"/>
              <a:gd name="T3" fmla="*/ 0 h 312"/>
              <a:gd name="T4" fmla="*/ 1341 w 1341"/>
              <a:gd name="T5" fmla="*/ 156 h 312"/>
              <a:gd name="T6" fmla="*/ 1157 w 1341"/>
              <a:gd name="T7" fmla="*/ 312 h 312"/>
              <a:gd name="T8" fmla="*/ 1049 w 1341"/>
              <a:gd name="T9" fmla="*/ 312 h 312"/>
              <a:gd name="T10" fmla="*/ 1165 w 1341"/>
              <a:gd name="T11" fmla="*/ 210 h 312"/>
              <a:gd name="T12" fmla="*/ 0 w 1341"/>
              <a:gd name="T13" fmla="*/ 210 h 312"/>
              <a:gd name="T14" fmla="*/ 0 w 1341"/>
              <a:gd name="T15" fmla="*/ 103 h 312"/>
              <a:gd name="T16" fmla="*/ 1165 w 1341"/>
              <a:gd name="T17" fmla="*/ 103 h 312"/>
              <a:gd name="T18" fmla="*/ 1049 w 1341"/>
              <a:gd name="T19" fmla="*/ 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41" h="312">
                <a:moveTo>
                  <a:pt x="1049" y="0"/>
                </a:moveTo>
                <a:lnTo>
                  <a:pt x="1157" y="0"/>
                </a:lnTo>
                <a:lnTo>
                  <a:pt x="1341" y="156"/>
                </a:lnTo>
                <a:lnTo>
                  <a:pt x="1157" y="312"/>
                </a:lnTo>
                <a:lnTo>
                  <a:pt x="1049" y="312"/>
                </a:lnTo>
                <a:lnTo>
                  <a:pt x="1165" y="210"/>
                </a:lnTo>
                <a:lnTo>
                  <a:pt x="0" y="210"/>
                </a:lnTo>
                <a:lnTo>
                  <a:pt x="0" y="103"/>
                </a:lnTo>
                <a:lnTo>
                  <a:pt x="1165" y="103"/>
                </a:lnTo>
                <a:lnTo>
                  <a:pt x="1049" y="0"/>
                </a:lnTo>
                <a:close/>
              </a:path>
            </a:pathLst>
          </a:custGeom>
          <a:solidFill>
            <a:srgbClr val="3464E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05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B125CCA-5A73-421C-72FB-338BD29833F5}"/>
              </a:ext>
            </a:extLst>
          </p:cNvPr>
          <p:cNvSpPr/>
          <p:nvPr/>
        </p:nvSpPr>
        <p:spPr>
          <a:xfrm>
            <a:off x="8074445" y="5172145"/>
            <a:ext cx="934765" cy="847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Spring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BCC9A2E-8892-1826-C443-E75E7E8744BD}"/>
              </a:ext>
            </a:extLst>
          </p:cNvPr>
          <p:cNvSpPr/>
          <p:nvPr/>
        </p:nvSpPr>
        <p:spPr>
          <a:xfrm>
            <a:off x="6973893" y="5172145"/>
            <a:ext cx="934765" cy="8472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Restful</a:t>
            </a:r>
          </a:p>
          <a:p>
            <a:pPr algn="ctr"/>
            <a:r>
              <a:rPr lang="en-US" altLang="ko-KR" sz="1050" dirty="0">
                <a:solidFill>
                  <a:schemeClr val="tx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API</a:t>
            </a:r>
            <a:endParaRPr lang="ko-KR" altLang="en-US" sz="1050" dirty="0">
              <a:solidFill>
                <a:schemeClr val="tx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9" name="Freeform 34">
            <a:extLst>
              <a:ext uri="{FF2B5EF4-FFF2-40B4-BE49-F238E27FC236}">
                <a16:creationId xmlns:a16="http://schemas.microsoft.com/office/drawing/2014/main" id="{C93EEA8A-F6EA-08CE-9339-B4701454A12C}"/>
              </a:ext>
            </a:extLst>
          </p:cNvPr>
          <p:cNvSpPr>
            <a:spLocks/>
          </p:cNvSpPr>
          <p:nvPr/>
        </p:nvSpPr>
        <p:spPr bwMode="auto">
          <a:xfrm rot="10800000">
            <a:off x="4891264" y="5642589"/>
            <a:ext cx="2027334" cy="257503"/>
          </a:xfrm>
          <a:custGeom>
            <a:avLst/>
            <a:gdLst>
              <a:gd name="T0" fmla="*/ 1049 w 1341"/>
              <a:gd name="T1" fmla="*/ 0 h 312"/>
              <a:gd name="T2" fmla="*/ 1157 w 1341"/>
              <a:gd name="T3" fmla="*/ 0 h 312"/>
              <a:gd name="T4" fmla="*/ 1341 w 1341"/>
              <a:gd name="T5" fmla="*/ 156 h 312"/>
              <a:gd name="T6" fmla="*/ 1157 w 1341"/>
              <a:gd name="T7" fmla="*/ 312 h 312"/>
              <a:gd name="T8" fmla="*/ 1049 w 1341"/>
              <a:gd name="T9" fmla="*/ 312 h 312"/>
              <a:gd name="T10" fmla="*/ 1165 w 1341"/>
              <a:gd name="T11" fmla="*/ 210 h 312"/>
              <a:gd name="T12" fmla="*/ 0 w 1341"/>
              <a:gd name="T13" fmla="*/ 210 h 312"/>
              <a:gd name="T14" fmla="*/ 0 w 1341"/>
              <a:gd name="T15" fmla="*/ 103 h 312"/>
              <a:gd name="T16" fmla="*/ 1165 w 1341"/>
              <a:gd name="T17" fmla="*/ 103 h 312"/>
              <a:gd name="T18" fmla="*/ 1049 w 1341"/>
              <a:gd name="T19" fmla="*/ 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41" h="312">
                <a:moveTo>
                  <a:pt x="1049" y="0"/>
                </a:moveTo>
                <a:lnTo>
                  <a:pt x="1157" y="0"/>
                </a:lnTo>
                <a:lnTo>
                  <a:pt x="1341" y="156"/>
                </a:lnTo>
                <a:lnTo>
                  <a:pt x="1157" y="312"/>
                </a:lnTo>
                <a:lnTo>
                  <a:pt x="1049" y="312"/>
                </a:lnTo>
                <a:lnTo>
                  <a:pt x="1165" y="210"/>
                </a:lnTo>
                <a:lnTo>
                  <a:pt x="0" y="210"/>
                </a:lnTo>
                <a:lnTo>
                  <a:pt x="0" y="103"/>
                </a:lnTo>
                <a:lnTo>
                  <a:pt x="1165" y="103"/>
                </a:lnTo>
                <a:lnTo>
                  <a:pt x="1049" y="0"/>
                </a:lnTo>
                <a:close/>
              </a:path>
            </a:pathLst>
          </a:custGeom>
          <a:solidFill>
            <a:srgbClr val="3464E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05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1" name="Freeform 34">
            <a:extLst>
              <a:ext uri="{FF2B5EF4-FFF2-40B4-BE49-F238E27FC236}">
                <a16:creationId xmlns:a16="http://schemas.microsoft.com/office/drawing/2014/main" id="{03A8721E-477F-88D7-5EFE-E2ABC3768AF8}"/>
              </a:ext>
            </a:extLst>
          </p:cNvPr>
          <p:cNvSpPr>
            <a:spLocks/>
          </p:cNvSpPr>
          <p:nvPr/>
        </p:nvSpPr>
        <p:spPr bwMode="auto">
          <a:xfrm>
            <a:off x="9027919" y="5416154"/>
            <a:ext cx="892882" cy="242058"/>
          </a:xfrm>
          <a:custGeom>
            <a:avLst/>
            <a:gdLst>
              <a:gd name="T0" fmla="*/ 1049 w 1341"/>
              <a:gd name="T1" fmla="*/ 0 h 312"/>
              <a:gd name="T2" fmla="*/ 1157 w 1341"/>
              <a:gd name="T3" fmla="*/ 0 h 312"/>
              <a:gd name="T4" fmla="*/ 1341 w 1341"/>
              <a:gd name="T5" fmla="*/ 156 h 312"/>
              <a:gd name="T6" fmla="*/ 1157 w 1341"/>
              <a:gd name="T7" fmla="*/ 312 h 312"/>
              <a:gd name="T8" fmla="*/ 1049 w 1341"/>
              <a:gd name="T9" fmla="*/ 312 h 312"/>
              <a:gd name="T10" fmla="*/ 1165 w 1341"/>
              <a:gd name="T11" fmla="*/ 210 h 312"/>
              <a:gd name="T12" fmla="*/ 0 w 1341"/>
              <a:gd name="T13" fmla="*/ 210 h 312"/>
              <a:gd name="T14" fmla="*/ 0 w 1341"/>
              <a:gd name="T15" fmla="*/ 103 h 312"/>
              <a:gd name="T16" fmla="*/ 1165 w 1341"/>
              <a:gd name="T17" fmla="*/ 103 h 312"/>
              <a:gd name="T18" fmla="*/ 1049 w 1341"/>
              <a:gd name="T19" fmla="*/ 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41" h="312">
                <a:moveTo>
                  <a:pt x="1049" y="0"/>
                </a:moveTo>
                <a:lnTo>
                  <a:pt x="1157" y="0"/>
                </a:lnTo>
                <a:lnTo>
                  <a:pt x="1341" y="156"/>
                </a:lnTo>
                <a:lnTo>
                  <a:pt x="1157" y="312"/>
                </a:lnTo>
                <a:lnTo>
                  <a:pt x="1049" y="312"/>
                </a:lnTo>
                <a:lnTo>
                  <a:pt x="1165" y="210"/>
                </a:lnTo>
                <a:lnTo>
                  <a:pt x="0" y="210"/>
                </a:lnTo>
                <a:lnTo>
                  <a:pt x="0" y="103"/>
                </a:lnTo>
                <a:lnTo>
                  <a:pt x="1165" y="103"/>
                </a:lnTo>
                <a:lnTo>
                  <a:pt x="1049" y="0"/>
                </a:lnTo>
                <a:close/>
              </a:path>
            </a:pathLst>
          </a:custGeom>
          <a:solidFill>
            <a:srgbClr val="3464E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05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2" name="Freeform 34">
            <a:extLst>
              <a:ext uri="{FF2B5EF4-FFF2-40B4-BE49-F238E27FC236}">
                <a16:creationId xmlns:a16="http://schemas.microsoft.com/office/drawing/2014/main" id="{A67C85DD-39C5-4863-5AA3-E183097B9441}"/>
              </a:ext>
            </a:extLst>
          </p:cNvPr>
          <p:cNvSpPr>
            <a:spLocks/>
          </p:cNvSpPr>
          <p:nvPr/>
        </p:nvSpPr>
        <p:spPr bwMode="auto">
          <a:xfrm rot="10800000">
            <a:off x="9008222" y="5720483"/>
            <a:ext cx="892882" cy="242058"/>
          </a:xfrm>
          <a:custGeom>
            <a:avLst/>
            <a:gdLst>
              <a:gd name="T0" fmla="*/ 1049 w 1341"/>
              <a:gd name="T1" fmla="*/ 0 h 312"/>
              <a:gd name="T2" fmla="*/ 1157 w 1341"/>
              <a:gd name="T3" fmla="*/ 0 h 312"/>
              <a:gd name="T4" fmla="*/ 1341 w 1341"/>
              <a:gd name="T5" fmla="*/ 156 h 312"/>
              <a:gd name="T6" fmla="*/ 1157 w 1341"/>
              <a:gd name="T7" fmla="*/ 312 h 312"/>
              <a:gd name="T8" fmla="*/ 1049 w 1341"/>
              <a:gd name="T9" fmla="*/ 312 h 312"/>
              <a:gd name="T10" fmla="*/ 1165 w 1341"/>
              <a:gd name="T11" fmla="*/ 210 h 312"/>
              <a:gd name="T12" fmla="*/ 0 w 1341"/>
              <a:gd name="T13" fmla="*/ 210 h 312"/>
              <a:gd name="T14" fmla="*/ 0 w 1341"/>
              <a:gd name="T15" fmla="*/ 103 h 312"/>
              <a:gd name="T16" fmla="*/ 1165 w 1341"/>
              <a:gd name="T17" fmla="*/ 103 h 312"/>
              <a:gd name="T18" fmla="*/ 1049 w 1341"/>
              <a:gd name="T19" fmla="*/ 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41" h="312">
                <a:moveTo>
                  <a:pt x="1049" y="0"/>
                </a:moveTo>
                <a:lnTo>
                  <a:pt x="1157" y="0"/>
                </a:lnTo>
                <a:lnTo>
                  <a:pt x="1341" y="156"/>
                </a:lnTo>
                <a:lnTo>
                  <a:pt x="1157" y="312"/>
                </a:lnTo>
                <a:lnTo>
                  <a:pt x="1049" y="312"/>
                </a:lnTo>
                <a:lnTo>
                  <a:pt x="1165" y="210"/>
                </a:lnTo>
                <a:lnTo>
                  <a:pt x="0" y="210"/>
                </a:lnTo>
                <a:lnTo>
                  <a:pt x="0" y="103"/>
                </a:lnTo>
                <a:lnTo>
                  <a:pt x="1165" y="103"/>
                </a:lnTo>
                <a:lnTo>
                  <a:pt x="1049" y="0"/>
                </a:lnTo>
                <a:close/>
              </a:path>
            </a:pathLst>
          </a:custGeom>
          <a:solidFill>
            <a:srgbClr val="3464E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05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33" name="Picture 10" descr="데이터 베이스 - 무료 과학 기술개 아이콘">
            <a:extLst>
              <a:ext uri="{FF2B5EF4-FFF2-40B4-BE49-F238E27FC236}">
                <a16:creationId xmlns:a16="http://schemas.microsoft.com/office/drawing/2014/main" id="{D1B9B7DA-5B24-157D-1136-4C9CF310E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358" y="5196147"/>
            <a:ext cx="892883" cy="89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D7B3014-F97C-2C19-AF88-3DFEDEED00D3}"/>
              </a:ext>
            </a:extLst>
          </p:cNvPr>
          <p:cNvSpPr txBox="1"/>
          <p:nvPr/>
        </p:nvSpPr>
        <p:spPr>
          <a:xfrm>
            <a:off x="4903035" y="1417744"/>
            <a:ext cx="115929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Server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D13D7C-7398-93EE-FF2F-D666D1F6ECE2}"/>
              </a:ext>
            </a:extLst>
          </p:cNvPr>
          <p:cNvSpPr txBox="1"/>
          <p:nvPr/>
        </p:nvSpPr>
        <p:spPr>
          <a:xfrm>
            <a:off x="7782365" y="1449090"/>
            <a:ext cx="104868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Client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2B8C99-D954-3774-FBAA-0DEB651A5F3A}"/>
              </a:ext>
            </a:extLst>
          </p:cNvPr>
          <p:cNvSpPr txBox="1"/>
          <p:nvPr/>
        </p:nvSpPr>
        <p:spPr>
          <a:xfrm>
            <a:off x="3722767" y="4136183"/>
            <a:ext cx="107593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Vue.js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F9DC6B-8C82-3DE2-6B5E-D3B1F02E77F9}"/>
              </a:ext>
            </a:extLst>
          </p:cNvPr>
          <p:cNvSpPr txBox="1"/>
          <p:nvPr/>
        </p:nvSpPr>
        <p:spPr>
          <a:xfrm>
            <a:off x="7030704" y="4131503"/>
            <a:ext cx="188705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Spring Boot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B353F1-BB19-5DEE-87AA-7191AB818364}"/>
              </a:ext>
            </a:extLst>
          </p:cNvPr>
          <p:cNvSpPr txBox="1"/>
          <p:nvPr/>
        </p:nvSpPr>
        <p:spPr>
          <a:xfrm>
            <a:off x="9861794" y="4313716"/>
            <a:ext cx="1116010" cy="690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8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DB</a:t>
            </a:r>
          </a:p>
          <a:p>
            <a:pPr algn="ctr">
              <a:lnSpc>
                <a:spcPct val="108000"/>
              </a:lnSpc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MySQL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010F6C2-E83A-427A-B030-3E59B914C0DE}"/>
              </a:ext>
            </a:extLst>
          </p:cNvPr>
          <p:cNvSpPr txBox="1"/>
          <p:nvPr/>
        </p:nvSpPr>
        <p:spPr>
          <a:xfrm>
            <a:off x="602258" y="3851869"/>
            <a:ext cx="1568058" cy="557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개발 환경</a:t>
            </a:r>
            <a:endParaRPr lang="en-US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920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결과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782147" y="763652"/>
            <a:ext cx="9249749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481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FC85BB-C0E1-44C7-A556-251C6FDCC150}"/>
              </a:ext>
            </a:extLst>
          </p:cNvPr>
          <p:cNvSpPr txBox="1"/>
          <p:nvPr/>
        </p:nvSpPr>
        <p:spPr>
          <a:xfrm>
            <a:off x="572062" y="1319863"/>
            <a:ext cx="184731" cy="64633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en-US" sz="3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31A17D-9C23-6004-2894-F8B86EFA6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241" y="1547003"/>
            <a:ext cx="8755141" cy="46141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0421C2-C3E6-44DE-EA15-0BAA8885C033}"/>
              </a:ext>
            </a:extLst>
          </p:cNvPr>
          <p:cNvSpPr txBox="1"/>
          <p:nvPr/>
        </p:nvSpPr>
        <p:spPr>
          <a:xfrm>
            <a:off x="602258" y="1241830"/>
            <a:ext cx="1811714" cy="5577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28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000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화면흐름도</a:t>
            </a:r>
            <a:endParaRPr lang="en-US" sz="28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000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630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결과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782147" y="763652"/>
            <a:ext cx="9249749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FC85BB-C0E1-44C7-A556-251C6FDCC150}"/>
              </a:ext>
            </a:extLst>
          </p:cNvPr>
          <p:cNvSpPr txBox="1"/>
          <p:nvPr/>
        </p:nvSpPr>
        <p:spPr>
          <a:xfrm>
            <a:off x="572062" y="1319863"/>
            <a:ext cx="184731" cy="64633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en-US" sz="3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8C0DA0-A9BF-4FE4-95B6-101FE8EDDB13}"/>
              </a:ext>
            </a:extLst>
          </p:cNvPr>
          <p:cNvSpPr txBox="1"/>
          <p:nvPr/>
        </p:nvSpPr>
        <p:spPr>
          <a:xfrm>
            <a:off x="5166899" y="2957681"/>
            <a:ext cx="1858201" cy="1015663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APTMOA</a:t>
            </a:r>
          </a:p>
          <a:p>
            <a:pPr algn="ctr"/>
            <a:r>
              <a:rPr lang="ko-KR" altLang="en-US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시연 영상</a:t>
            </a:r>
            <a:endParaRPr lang="en-US" altLang="ko-KR" sz="30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5138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결과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782147" y="763652"/>
            <a:ext cx="9249749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19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FC85BB-C0E1-44C7-A556-251C6FDCC150}"/>
              </a:ext>
            </a:extLst>
          </p:cNvPr>
          <p:cNvSpPr txBox="1"/>
          <p:nvPr/>
        </p:nvSpPr>
        <p:spPr>
          <a:xfrm>
            <a:off x="572062" y="1319863"/>
            <a:ext cx="184731" cy="64633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en-US" sz="3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18F9C3-DB3C-4984-AA1B-DB17D59ACA20}"/>
              </a:ext>
            </a:extLst>
          </p:cNvPr>
          <p:cNvSpPr txBox="1"/>
          <p:nvPr/>
        </p:nvSpPr>
        <p:spPr>
          <a:xfrm>
            <a:off x="623622" y="2721798"/>
            <a:ext cx="832279" cy="2616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NOTICE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99A90F-1235-4B7F-B99A-5566B3830921}"/>
              </a:ext>
            </a:extLst>
          </p:cNvPr>
          <p:cNvSpPr txBox="1"/>
          <p:nvPr/>
        </p:nvSpPr>
        <p:spPr>
          <a:xfrm>
            <a:off x="616002" y="2969492"/>
            <a:ext cx="787395" cy="299697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LIST 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목록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05551B1-5878-4B1B-9A34-3F23A69CE0D7}"/>
              </a:ext>
            </a:extLst>
          </p:cNvPr>
          <p:cNvCxnSpPr>
            <a:cxnSpLocks/>
          </p:cNvCxnSpPr>
          <p:nvPr/>
        </p:nvCxnSpPr>
        <p:spPr>
          <a:xfrm>
            <a:off x="691654" y="2469397"/>
            <a:ext cx="2340795" cy="0"/>
          </a:xfrm>
          <a:prstGeom prst="line">
            <a:avLst/>
          </a:prstGeom>
          <a:ln w="9525">
            <a:solidFill>
              <a:schemeClr val="tx1">
                <a:alpha val="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8C0DA0-A9BF-4FE4-95B6-101FE8EDDB13}"/>
              </a:ext>
            </a:extLst>
          </p:cNvPr>
          <p:cNvSpPr txBox="1"/>
          <p:nvPr/>
        </p:nvSpPr>
        <p:spPr>
          <a:xfrm>
            <a:off x="608382" y="1229683"/>
            <a:ext cx="1858201" cy="1015663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APTMOA</a:t>
            </a:r>
          </a:p>
          <a:p>
            <a:r>
              <a:rPr lang="ko-KR" altLang="en-US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시연 영상</a:t>
            </a:r>
            <a:endParaRPr lang="en-US" altLang="ko-KR" sz="30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5784F21-0CCD-7216-F8B0-1AF92943D249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709DB58-27A2-593F-A5C9-7AF7669228EE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C0265C-A41B-4127-495A-F1FA6D0B4C29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7B4377-26AB-4887-A73A-9BEDAFE6E6B2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5176D9E-931C-BCBF-4376-29ED651F5220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A23793-A64E-1F2C-CB10-A9CAF27FBA3E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366837-2270-903A-A2FE-8D6721FAF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130" y="1451517"/>
            <a:ext cx="8037500" cy="39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88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1721BF6C-5570-4F08-9CBF-4A2775686E37}"/>
              </a:ext>
            </a:extLst>
          </p:cNvPr>
          <p:cNvSpPr txBox="1"/>
          <p:nvPr/>
        </p:nvSpPr>
        <p:spPr>
          <a:xfrm>
            <a:off x="4752569" y="5074251"/>
            <a:ext cx="1534394" cy="385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04.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시장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6AD4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분석</a:t>
            </a:r>
            <a:endParaRPr lang="en-US" altLang="ko-KR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53B91B-B567-47C8-805C-D373CBD80426}"/>
              </a:ext>
            </a:extLst>
          </p:cNvPr>
          <p:cNvSpPr txBox="1"/>
          <p:nvPr/>
        </p:nvSpPr>
        <p:spPr>
          <a:xfrm>
            <a:off x="4752569" y="1130932"/>
            <a:ext cx="1426994" cy="385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01.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팀원소개</a:t>
            </a:r>
            <a:endParaRPr lang="en-US" altLang="ko-KR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C4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72AEE0-24A3-406C-B40D-51D9DD743DC7}"/>
              </a:ext>
            </a:extLst>
          </p:cNvPr>
          <p:cNvSpPr txBox="1"/>
          <p:nvPr/>
        </p:nvSpPr>
        <p:spPr>
          <a:xfrm>
            <a:off x="4752569" y="2449326"/>
            <a:ext cx="2294218" cy="385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02.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기획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배경 및 목표</a:t>
            </a:r>
            <a:endParaRPr lang="en-US" altLang="ko-KR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49BDB-89FE-4499-ABAD-8DCB4F2EE4FD}"/>
              </a:ext>
            </a:extLst>
          </p:cNvPr>
          <p:cNvSpPr txBox="1"/>
          <p:nvPr/>
        </p:nvSpPr>
        <p:spPr>
          <a:xfrm>
            <a:off x="4752569" y="3763766"/>
            <a:ext cx="1588897" cy="385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03.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추진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6AD4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계획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6AD4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endParaRPr lang="en-US" altLang="ko-KR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C46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0214E-5CBB-49D4-940B-530FD358F12F}"/>
              </a:ext>
            </a:extLst>
          </p:cNvPr>
          <p:cNvSpPr txBox="1"/>
          <p:nvPr/>
        </p:nvSpPr>
        <p:spPr>
          <a:xfrm>
            <a:off x="1051370" y="1038092"/>
            <a:ext cx="2233304" cy="831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en-US" altLang="ko-KR" sz="4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Montserrat ExtraBold" panose="00000900000000000000" pitchFamily="2" charset="0"/>
                <a:ea typeface="G마켓 산스 Bold" panose="02000000000000000000" pitchFamily="50" charset="-127"/>
              </a:rPr>
              <a:t>INDEX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47E5B35-9B00-475B-9C38-72195A47AE8E}"/>
              </a:ext>
            </a:extLst>
          </p:cNvPr>
          <p:cNvCxnSpPr>
            <a:cxnSpLocks/>
          </p:cNvCxnSpPr>
          <p:nvPr/>
        </p:nvCxnSpPr>
        <p:spPr>
          <a:xfrm>
            <a:off x="7876111" y="1323901"/>
            <a:ext cx="244303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5338DCB-3F31-4C6D-A7EE-C0E289AE747D}"/>
              </a:ext>
            </a:extLst>
          </p:cNvPr>
          <p:cNvCxnSpPr>
            <a:cxnSpLocks/>
          </p:cNvCxnSpPr>
          <p:nvPr/>
        </p:nvCxnSpPr>
        <p:spPr>
          <a:xfrm>
            <a:off x="7876111" y="2642295"/>
            <a:ext cx="244303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A6F7A16-023B-4D24-AD26-4562A334A869}"/>
              </a:ext>
            </a:extLst>
          </p:cNvPr>
          <p:cNvCxnSpPr>
            <a:cxnSpLocks/>
          </p:cNvCxnSpPr>
          <p:nvPr/>
        </p:nvCxnSpPr>
        <p:spPr>
          <a:xfrm>
            <a:off x="7876111" y="3956735"/>
            <a:ext cx="244303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54C22B1-08B7-4576-95D7-B41D958707EF}"/>
              </a:ext>
            </a:extLst>
          </p:cNvPr>
          <p:cNvCxnSpPr>
            <a:cxnSpLocks/>
          </p:cNvCxnSpPr>
          <p:nvPr/>
        </p:nvCxnSpPr>
        <p:spPr>
          <a:xfrm>
            <a:off x="7876111" y="5267220"/>
            <a:ext cx="244303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CFF3883-D13E-4FF0-946A-68CBE994D79D}"/>
              </a:ext>
            </a:extLst>
          </p:cNvPr>
          <p:cNvSpPr txBox="1"/>
          <p:nvPr/>
        </p:nvSpPr>
        <p:spPr>
          <a:xfrm>
            <a:off x="10667400" y="1147218"/>
            <a:ext cx="458780" cy="369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Montserrat Medium" panose="00000600000000000000" pitchFamily="2" charset="0"/>
                <a:ea typeface="G마켓 산스 Bold" panose="02000000000000000000" pitchFamily="50" charset="-127"/>
              </a:rPr>
              <a:t>05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86087C-E937-4EB1-9348-70B7D2CF2088}"/>
              </a:ext>
            </a:extLst>
          </p:cNvPr>
          <p:cNvSpPr txBox="1"/>
          <p:nvPr/>
        </p:nvSpPr>
        <p:spPr>
          <a:xfrm>
            <a:off x="10664997" y="2449326"/>
            <a:ext cx="463588" cy="369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Montserrat Medium" panose="00000600000000000000" pitchFamily="2" charset="0"/>
                <a:ea typeface="G마켓 산스 Bold" panose="02000000000000000000" pitchFamily="50" charset="-127"/>
              </a:rPr>
              <a:t>07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6EA5A8-C4CF-4239-873F-B0E2D0FBA1B0}"/>
              </a:ext>
            </a:extLst>
          </p:cNvPr>
          <p:cNvSpPr txBox="1"/>
          <p:nvPr/>
        </p:nvSpPr>
        <p:spPr>
          <a:xfrm>
            <a:off x="10662591" y="3762792"/>
            <a:ext cx="468398" cy="369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Montserrat Medium" panose="00000600000000000000" pitchFamily="2" charset="0"/>
                <a:ea typeface="G마켓 산스 Bold" panose="02000000000000000000" pitchFamily="50" charset="-127"/>
              </a:rPr>
              <a:t>09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9E4865-0087-4A1C-A993-23A5B498DDD1}"/>
              </a:ext>
            </a:extLst>
          </p:cNvPr>
          <p:cNvSpPr txBox="1"/>
          <p:nvPr/>
        </p:nvSpPr>
        <p:spPr>
          <a:xfrm>
            <a:off x="10702666" y="5082393"/>
            <a:ext cx="388248" cy="369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Montserrat Medium" panose="00000600000000000000" pitchFamily="2" charset="0"/>
                <a:ea typeface="G마켓 산스 Bold" panose="02000000000000000000" pitchFamily="50" charset="-127"/>
              </a:rPr>
              <a:t>13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EB5C561-9B0A-4623-BA84-B3D20D1B6B35}"/>
              </a:ext>
            </a:extLst>
          </p:cNvPr>
          <p:cNvCxnSpPr>
            <a:cxnSpLocks/>
          </p:cNvCxnSpPr>
          <p:nvPr/>
        </p:nvCxnSpPr>
        <p:spPr>
          <a:xfrm flipV="1">
            <a:off x="3942418" y="1211955"/>
            <a:ext cx="0" cy="4421056"/>
          </a:xfrm>
          <a:prstGeom prst="line">
            <a:avLst/>
          </a:prstGeom>
          <a:ln w="12700">
            <a:solidFill>
              <a:srgbClr val="3E3C46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046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결과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782147" y="763652"/>
            <a:ext cx="9249749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FC85BB-C0E1-44C7-A556-251C6FDCC150}"/>
              </a:ext>
            </a:extLst>
          </p:cNvPr>
          <p:cNvSpPr txBox="1"/>
          <p:nvPr/>
        </p:nvSpPr>
        <p:spPr>
          <a:xfrm>
            <a:off x="572062" y="1319863"/>
            <a:ext cx="184731" cy="64633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en-US" sz="3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18F9C3-DB3C-4984-AA1B-DB17D59ACA20}"/>
              </a:ext>
            </a:extLst>
          </p:cNvPr>
          <p:cNvSpPr txBox="1"/>
          <p:nvPr/>
        </p:nvSpPr>
        <p:spPr>
          <a:xfrm>
            <a:off x="623622" y="2721798"/>
            <a:ext cx="832279" cy="2616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NOTICE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99A90F-1235-4B7F-B99A-5566B3830921}"/>
              </a:ext>
            </a:extLst>
          </p:cNvPr>
          <p:cNvSpPr txBox="1"/>
          <p:nvPr/>
        </p:nvSpPr>
        <p:spPr>
          <a:xfrm>
            <a:off x="616002" y="2969492"/>
            <a:ext cx="1140305" cy="299697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Detail 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뷰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05551B1-5878-4B1B-9A34-3F23A69CE0D7}"/>
              </a:ext>
            </a:extLst>
          </p:cNvPr>
          <p:cNvCxnSpPr>
            <a:cxnSpLocks/>
          </p:cNvCxnSpPr>
          <p:nvPr/>
        </p:nvCxnSpPr>
        <p:spPr>
          <a:xfrm>
            <a:off x="691654" y="2469397"/>
            <a:ext cx="2340795" cy="0"/>
          </a:xfrm>
          <a:prstGeom prst="line">
            <a:avLst/>
          </a:prstGeom>
          <a:ln w="9525">
            <a:solidFill>
              <a:schemeClr val="tx1">
                <a:alpha val="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8C0DA0-A9BF-4FE4-95B6-101FE8EDDB13}"/>
              </a:ext>
            </a:extLst>
          </p:cNvPr>
          <p:cNvSpPr txBox="1"/>
          <p:nvPr/>
        </p:nvSpPr>
        <p:spPr>
          <a:xfrm>
            <a:off x="608382" y="1229683"/>
            <a:ext cx="1858201" cy="1015663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APTMOA</a:t>
            </a:r>
          </a:p>
          <a:p>
            <a:r>
              <a:rPr lang="ko-KR" altLang="en-US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시연 영상</a:t>
            </a:r>
            <a:endParaRPr lang="en-US" altLang="ko-KR" sz="30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5784F21-0CCD-7216-F8B0-1AF92943D249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709DB58-27A2-593F-A5C9-7AF7669228EE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C0265C-A41B-4127-495A-F1FA6D0B4C29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7B4377-26AB-4887-A73A-9BEDAFE6E6B2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5176D9E-931C-BCBF-4376-29ED651F5220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A23793-A64E-1F2C-CB10-A9CAF27FBA3E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E9C147-1562-4BEA-5310-F79EEEAEA1D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30" y="1455025"/>
            <a:ext cx="8038800" cy="39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결과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782147" y="763652"/>
            <a:ext cx="9249749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FC85BB-C0E1-44C7-A556-251C6FDCC150}"/>
              </a:ext>
            </a:extLst>
          </p:cNvPr>
          <p:cNvSpPr txBox="1"/>
          <p:nvPr/>
        </p:nvSpPr>
        <p:spPr>
          <a:xfrm>
            <a:off x="572062" y="1319863"/>
            <a:ext cx="184731" cy="64633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en-US" sz="3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18F9C3-DB3C-4984-AA1B-DB17D59ACA20}"/>
              </a:ext>
            </a:extLst>
          </p:cNvPr>
          <p:cNvSpPr txBox="1"/>
          <p:nvPr/>
        </p:nvSpPr>
        <p:spPr>
          <a:xfrm>
            <a:off x="623622" y="2721798"/>
            <a:ext cx="832279" cy="2616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Q&amp;A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99A90F-1235-4B7F-B99A-5566B3830921}"/>
              </a:ext>
            </a:extLst>
          </p:cNvPr>
          <p:cNvSpPr txBox="1"/>
          <p:nvPr/>
        </p:nvSpPr>
        <p:spPr>
          <a:xfrm>
            <a:off x="616002" y="2969492"/>
            <a:ext cx="787395" cy="299697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LIST 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목록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05551B1-5878-4B1B-9A34-3F23A69CE0D7}"/>
              </a:ext>
            </a:extLst>
          </p:cNvPr>
          <p:cNvCxnSpPr>
            <a:cxnSpLocks/>
          </p:cNvCxnSpPr>
          <p:nvPr/>
        </p:nvCxnSpPr>
        <p:spPr>
          <a:xfrm>
            <a:off x="691654" y="2469397"/>
            <a:ext cx="2340795" cy="0"/>
          </a:xfrm>
          <a:prstGeom prst="line">
            <a:avLst/>
          </a:prstGeom>
          <a:ln w="9525">
            <a:solidFill>
              <a:schemeClr val="tx1">
                <a:alpha val="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8C0DA0-A9BF-4FE4-95B6-101FE8EDDB13}"/>
              </a:ext>
            </a:extLst>
          </p:cNvPr>
          <p:cNvSpPr txBox="1"/>
          <p:nvPr/>
        </p:nvSpPr>
        <p:spPr>
          <a:xfrm>
            <a:off x="608382" y="1229683"/>
            <a:ext cx="1858201" cy="1015663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APTMOA</a:t>
            </a:r>
          </a:p>
          <a:p>
            <a:r>
              <a:rPr lang="ko-KR" altLang="en-US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시연 영상</a:t>
            </a:r>
            <a:endParaRPr lang="en-US" altLang="ko-KR" sz="30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5784F21-0CCD-7216-F8B0-1AF92943D249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709DB58-27A2-593F-A5C9-7AF7669228EE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C0265C-A41B-4127-495A-F1FA6D0B4C29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7B4377-26AB-4887-A73A-9BEDAFE6E6B2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5176D9E-931C-BCBF-4376-29ED651F5220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A23793-A64E-1F2C-CB10-A9CAF27FBA3E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364532-EAE1-DFF6-5208-2193D92D926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30" y="1452229"/>
            <a:ext cx="8038800" cy="39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0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결과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782147" y="763652"/>
            <a:ext cx="9249749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FC85BB-C0E1-44C7-A556-251C6FDCC150}"/>
              </a:ext>
            </a:extLst>
          </p:cNvPr>
          <p:cNvSpPr txBox="1"/>
          <p:nvPr/>
        </p:nvSpPr>
        <p:spPr>
          <a:xfrm>
            <a:off x="572062" y="1319863"/>
            <a:ext cx="184731" cy="646331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endParaRPr lang="en-US" sz="3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B18F9C3-DB3C-4984-AA1B-DB17D59ACA20}"/>
              </a:ext>
            </a:extLst>
          </p:cNvPr>
          <p:cNvSpPr txBox="1"/>
          <p:nvPr/>
        </p:nvSpPr>
        <p:spPr>
          <a:xfrm>
            <a:off x="623622" y="2721798"/>
            <a:ext cx="832279" cy="2616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Q&amp;A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99A90F-1235-4B7F-B99A-5566B3830921}"/>
              </a:ext>
            </a:extLst>
          </p:cNvPr>
          <p:cNvSpPr txBox="1"/>
          <p:nvPr/>
        </p:nvSpPr>
        <p:spPr>
          <a:xfrm>
            <a:off x="616002" y="2969492"/>
            <a:ext cx="1072839" cy="299697"/>
          </a:xfrm>
          <a:prstGeom prst="rect">
            <a:avLst/>
          </a:prstGeom>
          <a:noFill/>
          <a:ln w="12700">
            <a:solidFill>
              <a:schemeClr val="accent1"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Detail 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뷰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A05551B1-5878-4B1B-9A34-3F23A69CE0D7}"/>
              </a:ext>
            </a:extLst>
          </p:cNvPr>
          <p:cNvCxnSpPr>
            <a:cxnSpLocks/>
          </p:cNvCxnSpPr>
          <p:nvPr/>
        </p:nvCxnSpPr>
        <p:spPr>
          <a:xfrm>
            <a:off x="691654" y="2469397"/>
            <a:ext cx="2340795" cy="0"/>
          </a:xfrm>
          <a:prstGeom prst="line">
            <a:avLst/>
          </a:prstGeom>
          <a:ln w="9525">
            <a:solidFill>
              <a:schemeClr val="tx1">
                <a:alpha val="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E8C0DA0-A9BF-4FE4-95B6-101FE8EDDB13}"/>
              </a:ext>
            </a:extLst>
          </p:cNvPr>
          <p:cNvSpPr txBox="1"/>
          <p:nvPr/>
        </p:nvSpPr>
        <p:spPr>
          <a:xfrm>
            <a:off x="608382" y="1229683"/>
            <a:ext cx="1858201" cy="1015663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APTMOA</a:t>
            </a:r>
          </a:p>
          <a:p>
            <a:r>
              <a:rPr lang="ko-KR" altLang="en-US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시연 영상</a:t>
            </a:r>
            <a:endParaRPr lang="en-US" altLang="ko-KR" sz="30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5784F21-0CCD-7216-F8B0-1AF92943D249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709DB58-27A2-593F-A5C9-7AF7669228EE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C0265C-A41B-4127-495A-F1FA6D0B4C29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7B4377-26AB-4887-A73A-9BEDAFE6E6B2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5176D9E-931C-BCBF-4376-29ED651F5220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A23793-A64E-1F2C-CB10-A9CAF27FBA3E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3FF977-2B39-7228-9EE7-FAF966F1F8B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243830" y="1457592"/>
            <a:ext cx="8038800" cy="39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11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1960793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기대효과</a:t>
            </a:r>
            <a:endParaRPr lang="en-US" altLang="ko-KR" sz="36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0694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06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E52215-6E23-9036-910A-DF5058D2FF32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DE35F00-841D-48CE-C827-B6B027FF432E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59D2BF-D14A-556B-C2A1-DB16670F5A09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7FF20D1-681E-32A4-D2F7-833A7F07903A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339801-B538-224E-C1F1-B657A26EC6D1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F7AA63-BFB0-DC7F-6D91-688506DBD60A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68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06.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기대 효과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782147" y="763652"/>
            <a:ext cx="9249749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24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5784F21-0CCD-7216-F8B0-1AF92943D249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709DB58-27A2-593F-A5C9-7AF7669228EE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C0265C-A41B-4127-495A-F1FA6D0B4C29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7B4377-26AB-4887-A73A-9BEDAFE6E6B2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5176D9E-931C-BCBF-4376-29ED651F5220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A23793-A64E-1F2C-CB10-A9CAF27FBA3E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2FD011E-C75C-9BE9-8F6F-27AA6E446AB8}"/>
              </a:ext>
            </a:extLst>
          </p:cNvPr>
          <p:cNvSpPr/>
          <p:nvPr/>
        </p:nvSpPr>
        <p:spPr>
          <a:xfrm>
            <a:off x="3249804" y="2000252"/>
            <a:ext cx="3303482" cy="3781424"/>
          </a:xfrm>
          <a:prstGeom prst="roundRect">
            <a:avLst>
              <a:gd name="adj" fmla="val 2903"/>
            </a:avLst>
          </a:prstGeom>
          <a:solidFill>
            <a:srgbClr val="F2F2F2"/>
          </a:solidFill>
          <a:ln>
            <a:noFill/>
          </a:ln>
          <a:effectLst>
            <a:outerShdw blurRad="304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83759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6DFE938-B695-94DC-B723-798B006F2B6F}"/>
              </a:ext>
            </a:extLst>
          </p:cNvPr>
          <p:cNvSpPr/>
          <p:nvPr/>
        </p:nvSpPr>
        <p:spPr>
          <a:xfrm>
            <a:off x="6875954" y="2000250"/>
            <a:ext cx="3303482" cy="3781423"/>
          </a:xfrm>
          <a:prstGeom prst="roundRect">
            <a:avLst>
              <a:gd name="adj" fmla="val 2903"/>
            </a:avLst>
          </a:prstGeom>
          <a:solidFill>
            <a:srgbClr val="F2F2F2"/>
          </a:solidFill>
          <a:ln>
            <a:noFill/>
          </a:ln>
          <a:effectLst>
            <a:outerShdw blurRad="304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8375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5D3685-E140-5C19-23A5-4A8F23727B55}"/>
              </a:ext>
            </a:extLst>
          </p:cNvPr>
          <p:cNvSpPr txBox="1"/>
          <p:nvPr/>
        </p:nvSpPr>
        <p:spPr>
          <a:xfrm>
            <a:off x="3385528" y="3061304"/>
            <a:ext cx="973343" cy="35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실거래가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C17F05-061D-AB19-6DDF-AAE67B72CAC0}"/>
              </a:ext>
            </a:extLst>
          </p:cNvPr>
          <p:cNvSpPr txBox="1"/>
          <p:nvPr/>
        </p:nvSpPr>
        <p:spPr>
          <a:xfrm>
            <a:off x="6041682" y="5310912"/>
            <a:ext cx="487634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06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7461AE-D7EC-5726-CB68-8BF98440C70C}"/>
              </a:ext>
            </a:extLst>
          </p:cNvPr>
          <p:cNvSpPr txBox="1"/>
          <p:nvPr/>
        </p:nvSpPr>
        <p:spPr>
          <a:xfrm>
            <a:off x="9608520" y="5310912"/>
            <a:ext cx="537327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06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07D55B-BC30-32A6-D340-C530F84ADE56}"/>
              </a:ext>
            </a:extLst>
          </p:cNvPr>
          <p:cNvSpPr txBox="1"/>
          <p:nvPr/>
        </p:nvSpPr>
        <p:spPr>
          <a:xfrm>
            <a:off x="6998109" y="3061304"/>
            <a:ext cx="1228221" cy="35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주변 인프라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166BB6-2729-8B20-9977-4FD70AD323F9}"/>
              </a:ext>
            </a:extLst>
          </p:cNvPr>
          <p:cNvSpPr txBox="1"/>
          <p:nvPr/>
        </p:nvSpPr>
        <p:spPr>
          <a:xfrm>
            <a:off x="3385528" y="3567841"/>
            <a:ext cx="22490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공공데이터를 사용함으로써 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 거래가 만을 보여주기 때문에 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터무니 없는 호가에 속지 않고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합리적인 가격에 아파트를 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매매할 수 있도록 도와준다</a:t>
            </a:r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4410DA-C105-26E8-9AB9-D392F7AE3D01}"/>
              </a:ext>
            </a:extLst>
          </p:cNvPr>
          <p:cNvSpPr txBox="1"/>
          <p:nvPr/>
        </p:nvSpPr>
        <p:spPr>
          <a:xfrm>
            <a:off x="6998109" y="3558316"/>
            <a:ext cx="19223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주변 지역의 인프라 정보를 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확인할 수 있기 때문에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 스스로 해당 지역의 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잠재 가치나</a:t>
            </a:r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현재 가치를 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판단해 볼 수 있다</a:t>
            </a:r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851788-7E2E-D9F0-968E-6BE519EDE05F}"/>
              </a:ext>
            </a:extLst>
          </p:cNvPr>
          <p:cNvSpPr txBox="1"/>
          <p:nvPr/>
        </p:nvSpPr>
        <p:spPr>
          <a:xfrm>
            <a:off x="608382" y="1229683"/>
            <a:ext cx="1858201" cy="1015663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APTMOA</a:t>
            </a:r>
          </a:p>
          <a:p>
            <a:r>
              <a:rPr lang="ko-KR" altLang="en-US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기대 효과</a:t>
            </a:r>
            <a:endParaRPr lang="en-US" altLang="ko-KR" sz="30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CCA612-6CC4-3AB0-EE1A-EB6BE5FD5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278" b="89735" l="9831" r="89888">
                        <a14:foregroundMark x1="60955" y1="8278" x2="60955" y2="8278"/>
                        <a14:foregroundMark x1="76404" y1="33444" x2="76404" y2="33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57228" y="2200488"/>
            <a:ext cx="691314" cy="5864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CC5BAF-AC76-B949-5D98-441D0636E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09" b="90291" l="9836" r="89891">
                        <a14:foregroundMark x1="32787" y1="90291" x2="32787" y2="90291"/>
                        <a14:foregroundMark x1="44809" y1="10032" x2="44809" y2="10032"/>
                        <a14:foregroundMark x1="43443" y1="25243" x2="43443" y2="25243"/>
                        <a14:foregroundMark x1="48087" y1="25243" x2="48087" y2="25243"/>
                        <a14:foregroundMark x1="57104" y1="25243" x2="57104" y2="25243"/>
                        <a14:foregroundMark x1="56831" y1="37864" x2="56831" y2="37864"/>
                        <a14:foregroundMark x1="51366" y1="36570" x2="51366" y2="36570"/>
                        <a14:foregroundMark x1="43443" y1="36570" x2="43443" y2="36570"/>
                        <a14:foregroundMark x1="43989" y1="48544" x2="43989" y2="48544"/>
                        <a14:foregroundMark x1="43443" y1="60194" x2="43443" y2="60194"/>
                        <a14:foregroundMark x1="47814" y1="49515" x2="47814" y2="49515"/>
                        <a14:foregroundMark x1="57104" y1="48867" x2="57104" y2="48867"/>
                        <a14:foregroundMark x1="56831" y1="60518" x2="56831" y2="60518"/>
                        <a14:foregroundMark x1="48634" y1="59871" x2="48634" y2="598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1112" y="2158448"/>
            <a:ext cx="822363" cy="69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29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2090637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후기</a:t>
            </a:r>
            <a:endParaRPr lang="en-US" altLang="ko-KR" sz="36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01556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07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DA4180-E67A-CB4B-DA53-E53C92BAB2C6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D58B6-AD4F-A105-484D-6C897FE95B8A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67355B-1998-C974-B3D1-C263E3E2FF1D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B9BC74-3BBF-A76B-ED61-DBBD812F01E0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1DE8D3-E8F9-8981-30F1-0E4D532B6F80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E46140-3FE9-5550-F0C4-CB2DE43EF5A9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21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A0085888-7A3F-6EC1-2712-01A9EFA446B9}"/>
              </a:ext>
            </a:extLst>
          </p:cNvPr>
          <p:cNvSpPr/>
          <p:nvPr/>
        </p:nvSpPr>
        <p:spPr>
          <a:xfrm>
            <a:off x="815941" y="2420938"/>
            <a:ext cx="5173436" cy="339655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482600" dist="508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88010A1-0A82-3927-BCB7-D4E1DDCDE553}"/>
              </a:ext>
            </a:extLst>
          </p:cNvPr>
          <p:cNvSpPr/>
          <p:nvPr/>
        </p:nvSpPr>
        <p:spPr>
          <a:xfrm>
            <a:off x="6202625" y="2420937"/>
            <a:ext cx="5173436" cy="3396554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482600" dist="508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103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07.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후기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847461" y="763652"/>
            <a:ext cx="9184435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F024C9-FB96-467B-AF72-65EEF1B1F8CC}"/>
              </a:ext>
            </a:extLst>
          </p:cNvPr>
          <p:cNvSpPr txBox="1"/>
          <p:nvPr/>
        </p:nvSpPr>
        <p:spPr>
          <a:xfrm>
            <a:off x="810214" y="1707659"/>
            <a:ext cx="776174" cy="358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08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오혜린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BAE316-FC3E-B3AF-3C72-FE10A16B54AE}"/>
              </a:ext>
            </a:extLst>
          </p:cNvPr>
          <p:cNvSpPr txBox="1"/>
          <p:nvPr/>
        </p:nvSpPr>
        <p:spPr>
          <a:xfrm>
            <a:off x="6215290" y="1707659"/>
            <a:ext cx="776175" cy="358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주민기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6055BC-6F8B-D274-8B43-717497DA4BB1}"/>
              </a:ext>
            </a:extLst>
          </p:cNvPr>
          <p:cNvSpPr txBox="1"/>
          <p:nvPr/>
        </p:nvSpPr>
        <p:spPr>
          <a:xfrm>
            <a:off x="819760" y="2791911"/>
            <a:ext cx="5123518" cy="2215350"/>
          </a:xfrm>
          <a:prstGeom prst="rect">
            <a:avLst/>
          </a:prstGeom>
          <a:noFill/>
          <a:ln w="12700">
            <a:solidFill>
              <a:srgbClr val="3464E0">
                <a:alpha val="0"/>
              </a:srgb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처음 접하는 언어와 직무이기도 하고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빠른 시간안에 개발 해야 하는 단기 프로젝트여서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처음 시작부터 겁도 많이 먹고 부담감도 컸습니다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하지만 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1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월부터 열심히 공부한 내용을 상기시키며 코드를 구상했고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오류나 어려움에 부딪혔을 때 도와주는 팀원 덕분에 잘 마무리 할 수 있었습니다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프로젝트는 단편적인 기능만 구현하는 것이 아니라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코드의 흐름을 파악하고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상태를 관리하므로 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해당 프로그램에 대해 더 깊고 넓게 배울 수 있는 기회가 되었습니다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항상 새로운 언어나 프로젝트를 시작할 때 할까 말까 고민하는 시간이 길었는데 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고민할 시간에 얼른 하나라도 더 경험 해 </a:t>
            </a:r>
            <a:r>
              <a:rPr lang="ko-KR" altLang="en-US" sz="11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봐야겠다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다짐할 수 있게 된 프로젝트였습니다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  <a:p>
            <a:pPr>
              <a:lnSpc>
                <a:spcPct val="114000"/>
              </a:lnSpc>
            </a:pP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24177D-09E1-42A5-37C4-9D0ED5654EE0}"/>
              </a:ext>
            </a:extLst>
          </p:cNvPr>
          <p:cNvSpPr txBox="1"/>
          <p:nvPr/>
        </p:nvSpPr>
        <p:spPr>
          <a:xfrm>
            <a:off x="886942" y="2320667"/>
            <a:ext cx="835485" cy="2616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REVIEW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85A0E7-BC41-D4BF-9E39-93FB0B605E52}"/>
              </a:ext>
            </a:extLst>
          </p:cNvPr>
          <p:cNvSpPr txBox="1"/>
          <p:nvPr/>
        </p:nvSpPr>
        <p:spPr>
          <a:xfrm>
            <a:off x="6212084" y="2791911"/>
            <a:ext cx="5575565" cy="2004908"/>
          </a:xfrm>
          <a:prstGeom prst="rect">
            <a:avLst/>
          </a:prstGeom>
          <a:noFill/>
          <a:ln w="12700">
            <a:solidFill>
              <a:srgbClr val="3464E0">
                <a:alpha val="0"/>
              </a:srgb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ko-KR" altLang="en-US" sz="11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싸피에서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지금까지 배운 것들을 머리 속에 한번 더 정립하는 좋은 시간이었습니다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이번 프로젝트를 통해 어렵고 귀찮게만 느껴졌던 프론트가 재밌게 느껴졌습니다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또한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프로젝트 진행 전 철저한 계획 수립이 중요하다는 것도 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다시한번 느낄 수 있었습니다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마지막으로는 혼자가 아닌 페어 프로그래밍 이었기 때문에 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11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클린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코드의 중요성을 느꼈습니다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변수의 이름이나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난해한 코드 구조는 본인이 </a:t>
            </a:r>
            <a:r>
              <a:rPr lang="ko-KR" altLang="en-US" sz="11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짠거라면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이해가 되지만 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남이 봤을 때는 어떤 코드인지 알아보기 힘들기 때문에 </a:t>
            </a:r>
            <a:r>
              <a:rPr lang="ko-KR" altLang="en-US" sz="11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클린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코드의 중요함을 느꼈습니다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이번 경험으로 제가 짠 코드가 다른 사람이 쉽게 알아볼 수 있는 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ko-KR" altLang="en-US" sz="11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클린한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코드를 생성하는 개발자가 되겠습니다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721F14-C7CE-EA97-E521-20D28FE9049A}"/>
              </a:ext>
            </a:extLst>
          </p:cNvPr>
          <p:cNvSpPr txBox="1"/>
          <p:nvPr/>
        </p:nvSpPr>
        <p:spPr>
          <a:xfrm>
            <a:off x="6215290" y="2320667"/>
            <a:ext cx="835485" cy="2616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REVIEW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7722C7D-A1AB-0CCF-3C41-D55519BCFCC6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CFDD308-7F2C-DE23-8A23-275CA1B03AE1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62C0AA3-442C-FBB8-00F5-BBCC0CC79D5C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777FEC2-2FDF-89A1-BB4E-644B19DBE3D2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23AEE7-95D0-B845-4680-2079ECA42E00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A29DD98-0492-53AD-6C2D-111334F1BE85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69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3108543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향후 발전 계획</a:t>
            </a:r>
            <a:endParaRPr lang="en-US" altLang="ko-KR" sz="36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309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08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9DA4180-E67A-CB4B-DA53-E53C92BAB2C6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D58B6-AD4F-A105-484D-6C897FE95B8A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967355B-1998-C974-B3D1-C263E3E2FF1D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6B9BC74-3BBF-A76B-ED61-DBBD812F01E0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1DE8D3-E8F9-8981-30F1-0E4D532B6F80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E46140-3FE9-5550-F0C4-CB2DE43EF5A9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13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강소기업] 실내 공간 지도를 3D로 구현… '건축계 구글맵' 노린다">
            <a:extLst>
              <a:ext uri="{FF2B5EF4-FFF2-40B4-BE49-F238E27FC236}">
                <a16:creationId xmlns:a16="http://schemas.microsoft.com/office/drawing/2014/main" id="{0D4094A2-6BAC-2BFC-0CCE-552E3EF5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700" y="4551251"/>
            <a:ext cx="2425751" cy="186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9042EF-34B0-2E16-192B-D299FE83CEB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9000"/>
          </a:blip>
          <a:stretch>
            <a:fillRect/>
          </a:stretch>
        </p:blipFill>
        <p:spPr>
          <a:xfrm>
            <a:off x="3601009" y="999784"/>
            <a:ext cx="3098676" cy="18412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447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08.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향후 발전 계획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2094540" y="763652"/>
            <a:ext cx="8937356" cy="1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28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5784F21-0CCD-7216-F8B0-1AF92943D249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709DB58-27A2-593F-A5C9-7AF7669228EE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C0265C-A41B-4127-495A-F1FA6D0B4C29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57B4377-26AB-4887-A73A-9BEDAFE6E6B2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5176D9E-931C-BCBF-4376-29ED651F5220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6A23793-A64E-1F2C-CB10-A9CAF27FBA3E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3566241-02DA-EF62-B1A2-CF5338342904}"/>
              </a:ext>
            </a:extLst>
          </p:cNvPr>
          <p:cNvSpPr/>
          <p:nvPr/>
        </p:nvSpPr>
        <p:spPr>
          <a:xfrm>
            <a:off x="4247779" y="2097239"/>
            <a:ext cx="3303482" cy="1630683"/>
          </a:xfrm>
          <a:prstGeom prst="roundRect">
            <a:avLst>
              <a:gd name="adj" fmla="val 2903"/>
            </a:avLst>
          </a:prstGeom>
          <a:solidFill>
            <a:srgbClr val="F2F2F2"/>
          </a:solidFill>
          <a:ln>
            <a:noFill/>
          </a:ln>
          <a:effectLst>
            <a:outerShdw blurRad="2413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408AB22-8A39-46CA-AAEF-8D57D41B4F6E}"/>
              </a:ext>
            </a:extLst>
          </p:cNvPr>
          <p:cNvSpPr/>
          <p:nvPr/>
        </p:nvSpPr>
        <p:spPr>
          <a:xfrm>
            <a:off x="7873929" y="2097238"/>
            <a:ext cx="3303482" cy="1630683"/>
          </a:xfrm>
          <a:prstGeom prst="roundRect">
            <a:avLst>
              <a:gd name="adj" fmla="val 2903"/>
            </a:avLst>
          </a:prstGeom>
          <a:solidFill>
            <a:srgbClr val="083759"/>
          </a:solidFill>
          <a:ln>
            <a:noFill/>
          </a:ln>
          <a:effectLst>
            <a:outerShdw blurRad="241300" dist="38100" dir="2700000" algn="tl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82D52C-A045-C0FB-47C1-EE8E1AF24D81}"/>
              </a:ext>
            </a:extLst>
          </p:cNvPr>
          <p:cNvSpPr txBox="1"/>
          <p:nvPr/>
        </p:nvSpPr>
        <p:spPr>
          <a:xfrm>
            <a:off x="4383503" y="2232180"/>
            <a:ext cx="776175" cy="35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로드뷰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F02955-5768-3541-A6B7-D4E6F4D3E07D}"/>
              </a:ext>
            </a:extLst>
          </p:cNvPr>
          <p:cNvSpPr txBox="1"/>
          <p:nvPr/>
        </p:nvSpPr>
        <p:spPr>
          <a:xfrm>
            <a:off x="7039657" y="3281638"/>
            <a:ext cx="487634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06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C6BCFD-7B03-F985-E9EC-801D0CE7A63A}"/>
              </a:ext>
            </a:extLst>
          </p:cNvPr>
          <p:cNvSpPr txBox="1"/>
          <p:nvPr/>
        </p:nvSpPr>
        <p:spPr>
          <a:xfrm>
            <a:off x="10606495" y="3281638"/>
            <a:ext cx="537327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06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D5888C-4974-B8A1-E17B-B67429802DC2}"/>
              </a:ext>
            </a:extLst>
          </p:cNvPr>
          <p:cNvSpPr txBox="1"/>
          <p:nvPr/>
        </p:nvSpPr>
        <p:spPr>
          <a:xfrm>
            <a:off x="7996084" y="2232180"/>
            <a:ext cx="1483098" cy="35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미래 가격 예측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A17326-AB52-87EC-5D2B-5A0F0B5FAFC3}"/>
              </a:ext>
            </a:extLst>
          </p:cNvPr>
          <p:cNvSpPr txBox="1"/>
          <p:nvPr/>
        </p:nvSpPr>
        <p:spPr>
          <a:xfrm>
            <a:off x="4383503" y="2567267"/>
            <a:ext cx="27193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실제로 방문하지 않아도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건물의 모습을 볼 수 있도록 </a:t>
            </a:r>
            <a:r>
              <a:rPr lang="ko-KR" altLang="en-US" sz="12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로드뷰</a:t>
            </a: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구현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0EDD5E-04F7-4CD8-9789-2E9BFDDCA1D3}"/>
              </a:ext>
            </a:extLst>
          </p:cNvPr>
          <p:cNvSpPr txBox="1"/>
          <p:nvPr/>
        </p:nvSpPr>
        <p:spPr>
          <a:xfrm>
            <a:off x="7996084" y="2567267"/>
            <a:ext cx="206595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머신러닝을</a:t>
            </a: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활용한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미래 아파트 가격 예측 모델링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5DC6CA4-B663-2F9E-3500-082E1B500717}"/>
              </a:ext>
            </a:extLst>
          </p:cNvPr>
          <p:cNvSpPr/>
          <p:nvPr/>
        </p:nvSpPr>
        <p:spPr>
          <a:xfrm>
            <a:off x="4247779" y="4063008"/>
            <a:ext cx="3303482" cy="1630683"/>
          </a:xfrm>
          <a:prstGeom prst="roundRect">
            <a:avLst>
              <a:gd name="adj" fmla="val 2903"/>
            </a:avLst>
          </a:prstGeom>
          <a:solidFill>
            <a:srgbClr val="083759"/>
          </a:solidFill>
          <a:ln>
            <a:noFill/>
          </a:ln>
          <a:effectLst>
            <a:outerShdw blurRad="241300" dist="38100" dir="2700000" algn="tl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980CF31-A2B1-0C36-88CC-68E0778E116E}"/>
              </a:ext>
            </a:extLst>
          </p:cNvPr>
          <p:cNvSpPr/>
          <p:nvPr/>
        </p:nvSpPr>
        <p:spPr>
          <a:xfrm>
            <a:off x="7873929" y="4063007"/>
            <a:ext cx="3303482" cy="1630683"/>
          </a:xfrm>
          <a:prstGeom prst="roundRect">
            <a:avLst>
              <a:gd name="adj" fmla="val 2903"/>
            </a:avLst>
          </a:prstGeom>
          <a:solidFill>
            <a:srgbClr val="083759"/>
          </a:solidFill>
          <a:ln>
            <a:noFill/>
          </a:ln>
          <a:effectLst>
            <a:outerShdw blurRad="241300" dist="38100" dir="2700000" algn="tl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5334FB-2E47-9771-563D-206F120C0957}"/>
              </a:ext>
            </a:extLst>
          </p:cNvPr>
          <p:cNvSpPr txBox="1"/>
          <p:nvPr/>
        </p:nvSpPr>
        <p:spPr>
          <a:xfrm>
            <a:off x="4383503" y="4197949"/>
            <a:ext cx="1345240" cy="35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3D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실내공간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2737B5-C491-3B19-2DB6-9E0E82AE4A1C}"/>
              </a:ext>
            </a:extLst>
          </p:cNvPr>
          <p:cNvSpPr txBox="1"/>
          <p:nvPr/>
        </p:nvSpPr>
        <p:spPr>
          <a:xfrm>
            <a:off x="6988361" y="5247407"/>
            <a:ext cx="538930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06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70E6EA2-41AF-360B-A512-23B82DE88143}"/>
              </a:ext>
            </a:extLst>
          </p:cNvPr>
          <p:cNvSpPr txBox="1"/>
          <p:nvPr/>
        </p:nvSpPr>
        <p:spPr>
          <a:xfrm>
            <a:off x="10601686" y="5247407"/>
            <a:ext cx="542136" cy="418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06000"/>
              </a:lnSpc>
            </a:pP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F24419-405D-0730-AF63-D9531D4BB278}"/>
              </a:ext>
            </a:extLst>
          </p:cNvPr>
          <p:cNvSpPr txBox="1"/>
          <p:nvPr/>
        </p:nvSpPr>
        <p:spPr>
          <a:xfrm>
            <a:off x="7996084" y="4197949"/>
            <a:ext cx="2260555" cy="353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프롭테크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(</a:t>
            </a:r>
            <a:r>
              <a:rPr lang="en-US" altLang="ko-KR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Proptech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DFB928-7732-E496-6C69-E6FC9F88E4B3}"/>
              </a:ext>
            </a:extLst>
          </p:cNvPr>
          <p:cNvSpPr txBox="1"/>
          <p:nvPr/>
        </p:nvSpPr>
        <p:spPr>
          <a:xfrm>
            <a:off x="4383503" y="4533036"/>
            <a:ext cx="286296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3D </a:t>
            </a: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실내 공간 정보를 제공하여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실제 크기와 모습을 가늠할 수 있도록 도움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4B9F45-7C31-81FC-2E99-4E5F77FE858F}"/>
              </a:ext>
            </a:extLst>
          </p:cNvPr>
          <p:cNvSpPr txBox="1"/>
          <p:nvPr/>
        </p:nvSpPr>
        <p:spPr>
          <a:xfrm>
            <a:off x="7996084" y="4533036"/>
            <a:ext cx="271933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부동산에 첨단 기술을 접목하여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직접 </a:t>
            </a:r>
            <a:r>
              <a:rPr lang="ko-KR" altLang="en-US" sz="12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발품을</a:t>
            </a:r>
            <a:r>
              <a:rPr lang="ko-KR" altLang="en-US" sz="12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팔지 않아도 정보 습득 가능</a:t>
            </a:r>
            <a:endParaRPr lang="en-US" altLang="ko-KR" sz="12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152CCF-6751-9227-4D09-842DA0F32789}"/>
              </a:ext>
            </a:extLst>
          </p:cNvPr>
          <p:cNvSpPr txBox="1"/>
          <p:nvPr/>
        </p:nvSpPr>
        <p:spPr>
          <a:xfrm>
            <a:off x="608382" y="1229683"/>
            <a:ext cx="2313454" cy="1015663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APTMOA</a:t>
            </a:r>
          </a:p>
          <a:p>
            <a:r>
              <a:rPr lang="ko-KR" altLang="en-US" sz="30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향후 발전 계획</a:t>
            </a:r>
            <a:endParaRPr lang="en-US" altLang="ko-KR" sz="30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468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1132834" y="2231819"/>
            <a:ext cx="51219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0" dirty="0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감사합니다</a:t>
            </a:r>
            <a:endParaRPr lang="en-US" altLang="ko-KR" sz="8000" dirty="0">
              <a:ln w="22225">
                <a:solidFill>
                  <a:schemeClr val="bg1"/>
                </a:solidFill>
              </a:ln>
              <a:noFill/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59FEB39-D718-4066-8243-281D6FD9220D}"/>
              </a:ext>
            </a:extLst>
          </p:cNvPr>
          <p:cNvSpPr/>
          <p:nvPr/>
        </p:nvSpPr>
        <p:spPr>
          <a:xfrm flipV="1">
            <a:off x="1132834" y="3447570"/>
            <a:ext cx="9926332" cy="43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91C093-A025-16A0-E3AA-27FCE6D73F3B}"/>
              </a:ext>
            </a:extLst>
          </p:cNvPr>
          <p:cNvSpPr txBox="1"/>
          <p:nvPr/>
        </p:nvSpPr>
        <p:spPr>
          <a:xfrm>
            <a:off x="8051800" y="3555258"/>
            <a:ext cx="28712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0" dirty="0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7380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F53B91B-B567-47C8-805C-D373CBD80426}"/>
              </a:ext>
            </a:extLst>
          </p:cNvPr>
          <p:cNvSpPr txBox="1"/>
          <p:nvPr/>
        </p:nvSpPr>
        <p:spPr>
          <a:xfrm>
            <a:off x="4752569" y="1130932"/>
            <a:ext cx="1529586" cy="385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05.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결과</a:t>
            </a:r>
            <a:endParaRPr lang="en-US" altLang="ko-KR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72AEE0-24A3-406C-B40D-51D9DD743DC7}"/>
              </a:ext>
            </a:extLst>
          </p:cNvPr>
          <p:cNvSpPr txBox="1"/>
          <p:nvPr/>
        </p:nvSpPr>
        <p:spPr>
          <a:xfrm>
            <a:off x="4752569" y="2449326"/>
            <a:ext cx="1529586" cy="385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06.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기대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효과</a:t>
            </a:r>
            <a:endParaRPr lang="en-US" altLang="ko-KR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49BDB-89FE-4499-ABAD-8DCB4F2EE4FD}"/>
              </a:ext>
            </a:extLst>
          </p:cNvPr>
          <p:cNvSpPr txBox="1"/>
          <p:nvPr/>
        </p:nvSpPr>
        <p:spPr>
          <a:xfrm>
            <a:off x="4752569" y="3763766"/>
            <a:ext cx="1532792" cy="385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08.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개발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C6AD42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후기</a:t>
            </a:r>
            <a:endParaRPr lang="en-US" altLang="ko-KR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0214E-5CBB-49D4-940B-530FD358F12F}"/>
              </a:ext>
            </a:extLst>
          </p:cNvPr>
          <p:cNvSpPr txBox="1"/>
          <p:nvPr/>
        </p:nvSpPr>
        <p:spPr>
          <a:xfrm>
            <a:off x="1051370" y="1038092"/>
            <a:ext cx="2233304" cy="831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en-US" altLang="ko-KR" sz="4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Montserrat ExtraBold" panose="00000900000000000000" pitchFamily="2" charset="0"/>
                <a:ea typeface="G마켓 산스 Bold" panose="02000000000000000000" pitchFamily="50" charset="-127"/>
              </a:rPr>
              <a:t>INDEX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47E5B35-9B00-475B-9C38-72195A47AE8E}"/>
              </a:ext>
            </a:extLst>
          </p:cNvPr>
          <p:cNvCxnSpPr>
            <a:cxnSpLocks/>
          </p:cNvCxnSpPr>
          <p:nvPr/>
        </p:nvCxnSpPr>
        <p:spPr>
          <a:xfrm>
            <a:off x="7876111" y="1323901"/>
            <a:ext cx="244303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5338DCB-3F31-4C6D-A7EE-C0E289AE747D}"/>
              </a:ext>
            </a:extLst>
          </p:cNvPr>
          <p:cNvCxnSpPr>
            <a:cxnSpLocks/>
          </p:cNvCxnSpPr>
          <p:nvPr/>
        </p:nvCxnSpPr>
        <p:spPr>
          <a:xfrm>
            <a:off x="7876111" y="2642295"/>
            <a:ext cx="244303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A6F7A16-023B-4D24-AD26-4562A334A869}"/>
              </a:ext>
            </a:extLst>
          </p:cNvPr>
          <p:cNvCxnSpPr>
            <a:cxnSpLocks/>
          </p:cNvCxnSpPr>
          <p:nvPr/>
        </p:nvCxnSpPr>
        <p:spPr>
          <a:xfrm>
            <a:off x="7876111" y="3956735"/>
            <a:ext cx="244303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CFF3883-D13E-4FF0-946A-68CBE994D79D}"/>
              </a:ext>
            </a:extLst>
          </p:cNvPr>
          <p:cNvSpPr txBox="1"/>
          <p:nvPr/>
        </p:nvSpPr>
        <p:spPr>
          <a:xfrm>
            <a:off x="10701865" y="1147218"/>
            <a:ext cx="389851" cy="369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Montserrat Medium" panose="00000600000000000000" pitchFamily="2" charset="0"/>
                <a:ea typeface="G마켓 산스 Bold" panose="02000000000000000000" pitchFamily="50" charset="-127"/>
              </a:rPr>
              <a:t>15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86087C-E937-4EB1-9348-70B7D2CF2088}"/>
              </a:ext>
            </a:extLst>
          </p:cNvPr>
          <p:cNvSpPr txBox="1"/>
          <p:nvPr/>
        </p:nvSpPr>
        <p:spPr>
          <a:xfrm>
            <a:off x="10667401" y="2449326"/>
            <a:ext cx="458780" cy="369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Montserrat Medium" panose="00000600000000000000" pitchFamily="2" charset="0"/>
                <a:ea typeface="G마켓 산스 Bold" panose="02000000000000000000" pitchFamily="50" charset="-127"/>
              </a:rPr>
              <a:t>24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6EA5A8-C4CF-4239-873F-B0E2D0FBA1B0}"/>
              </a:ext>
            </a:extLst>
          </p:cNvPr>
          <p:cNvSpPr txBox="1"/>
          <p:nvPr/>
        </p:nvSpPr>
        <p:spPr>
          <a:xfrm>
            <a:off x="10673011" y="3762792"/>
            <a:ext cx="447558" cy="369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Montserrat Medium" panose="00000600000000000000" pitchFamily="2" charset="0"/>
                <a:ea typeface="G마켓 산스 Bold" panose="02000000000000000000" pitchFamily="50" charset="-127"/>
              </a:rPr>
              <a:t>26</a:t>
            </a: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5EB5C561-9B0A-4623-BA84-B3D20D1B6B35}"/>
              </a:ext>
            </a:extLst>
          </p:cNvPr>
          <p:cNvCxnSpPr>
            <a:cxnSpLocks/>
          </p:cNvCxnSpPr>
          <p:nvPr/>
        </p:nvCxnSpPr>
        <p:spPr>
          <a:xfrm flipV="1">
            <a:off x="3942418" y="1211955"/>
            <a:ext cx="0" cy="4421056"/>
          </a:xfrm>
          <a:prstGeom prst="line">
            <a:avLst/>
          </a:prstGeom>
          <a:ln w="12700">
            <a:solidFill>
              <a:srgbClr val="3E3C46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EA47755-457F-ACA8-6887-CA4FB8FD7C36}"/>
              </a:ext>
            </a:extLst>
          </p:cNvPr>
          <p:cNvSpPr txBox="1"/>
          <p:nvPr/>
        </p:nvSpPr>
        <p:spPr>
          <a:xfrm>
            <a:off x="4752569" y="5074251"/>
            <a:ext cx="2020105" cy="3859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09.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향후 </a:t>
            </a:r>
            <a:r>
              <a:rPr lang="ko-KR" altLang="en-US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발전 계획</a:t>
            </a:r>
            <a:endParaRPr lang="en-US" altLang="ko-KR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25F767E-9713-6C80-70DD-6C06F05435CD}"/>
              </a:ext>
            </a:extLst>
          </p:cNvPr>
          <p:cNvCxnSpPr>
            <a:cxnSpLocks/>
          </p:cNvCxnSpPr>
          <p:nvPr/>
        </p:nvCxnSpPr>
        <p:spPr>
          <a:xfrm>
            <a:off x="7876111" y="5267220"/>
            <a:ext cx="244303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7D3FA1A-6897-D792-044E-F0693FE42CB0}"/>
              </a:ext>
            </a:extLst>
          </p:cNvPr>
          <p:cNvSpPr txBox="1"/>
          <p:nvPr/>
        </p:nvSpPr>
        <p:spPr>
          <a:xfrm>
            <a:off x="10669804" y="5082393"/>
            <a:ext cx="453970" cy="369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C46"/>
                </a:solidFill>
                <a:latin typeface="Montserrat Medium" panose="00000600000000000000" pitchFamily="2" charset="0"/>
                <a:ea typeface="G마켓 산스 Bold" panose="02000000000000000000" pitchFamily="50" charset="-127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743035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1960793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팀원소개</a:t>
            </a:r>
            <a:endParaRPr lang="en-US" sz="36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269496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2096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01.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팀원 소개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847461" y="763652"/>
            <a:ext cx="9184435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F024C9-FB96-467B-AF72-65EEF1B1F8CC}"/>
              </a:ext>
            </a:extLst>
          </p:cNvPr>
          <p:cNvSpPr txBox="1"/>
          <p:nvPr/>
        </p:nvSpPr>
        <p:spPr>
          <a:xfrm>
            <a:off x="2740282" y="1957821"/>
            <a:ext cx="800219" cy="336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오혜린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C0251D-5BFA-4B24-AB98-D9D737693772}"/>
              </a:ext>
            </a:extLst>
          </p:cNvPr>
          <p:cNvSpPr txBox="1"/>
          <p:nvPr/>
        </p:nvSpPr>
        <p:spPr>
          <a:xfrm>
            <a:off x="2740281" y="2262621"/>
            <a:ext cx="579005" cy="358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팀장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F21B5D-1BAA-4959-95FD-C8215577F39F}"/>
              </a:ext>
            </a:extLst>
          </p:cNvPr>
          <p:cNvSpPr txBox="1"/>
          <p:nvPr/>
        </p:nvSpPr>
        <p:spPr>
          <a:xfrm>
            <a:off x="2739192" y="3241129"/>
            <a:ext cx="1412566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기획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BE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및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BAE316-FC3E-B3AF-3C72-FE10A16B54AE}"/>
              </a:ext>
            </a:extLst>
          </p:cNvPr>
          <p:cNvSpPr txBox="1"/>
          <p:nvPr/>
        </p:nvSpPr>
        <p:spPr>
          <a:xfrm>
            <a:off x="8347205" y="1957821"/>
            <a:ext cx="776175" cy="358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주민기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81E592-9F6D-3A22-8277-2DE0CB7613A7}"/>
              </a:ext>
            </a:extLst>
          </p:cNvPr>
          <p:cNvSpPr txBox="1"/>
          <p:nvPr/>
        </p:nvSpPr>
        <p:spPr>
          <a:xfrm>
            <a:off x="8347209" y="2299945"/>
            <a:ext cx="579005" cy="358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8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팀원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pic>
        <p:nvPicPr>
          <p:cNvPr id="4" name="그림 3" descr="사람이(가) 표시된 사진&#10;&#10;자동 생성된 설명">
            <a:extLst>
              <a:ext uri="{FF2B5EF4-FFF2-40B4-BE49-F238E27FC236}">
                <a16:creationId xmlns:a16="http://schemas.microsoft.com/office/drawing/2014/main" id="{3FA0B079-DE51-3793-2070-AA44EFE1BF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" b="21118"/>
          <a:stretch/>
        </p:blipFill>
        <p:spPr>
          <a:xfrm>
            <a:off x="1348638" y="1877105"/>
            <a:ext cx="1188000" cy="1188000"/>
          </a:xfrm>
          <a:prstGeom prst="ellipse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186C0A-0AFA-0FCF-7A1D-F52CDB34ED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68" t="4628" r="168" b="20372"/>
          <a:stretch/>
        </p:blipFill>
        <p:spPr>
          <a:xfrm>
            <a:off x="6891793" y="1877105"/>
            <a:ext cx="1188000" cy="1188000"/>
          </a:xfrm>
          <a:prstGeom prst="ellipse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F6055BC-6F8B-D274-8B43-717497DA4BB1}"/>
              </a:ext>
            </a:extLst>
          </p:cNvPr>
          <p:cNvSpPr txBox="1"/>
          <p:nvPr/>
        </p:nvSpPr>
        <p:spPr>
          <a:xfrm>
            <a:off x="2757854" y="3741591"/>
            <a:ext cx="1053494" cy="1057341"/>
          </a:xfrm>
          <a:prstGeom prst="rect">
            <a:avLst/>
          </a:prstGeom>
          <a:noFill/>
          <a:ln w="12700">
            <a:solidFill>
              <a:srgbClr val="3464E0">
                <a:alpha val="0"/>
              </a:srgb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User BE/FE</a:t>
            </a:r>
          </a:p>
          <a:p>
            <a:pPr>
              <a:lnSpc>
                <a:spcPct val="114000"/>
              </a:lnSpc>
            </a:pP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Apart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BE/FE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소셜로그인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FE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카카오맵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FE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전체 디자인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24177D-09E1-42A5-37C4-9D0ED5654EE0}"/>
              </a:ext>
            </a:extLst>
          </p:cNvPr>
          <p:cNvSpPr txBox="1"/>
          <p:nvPr/>
        </p:nvSpPr>
        <p:spPr>
          <a:xfrm>
            <a:off x="2767757" y="2912513"/>
            <a:ext cx="630301" cy="2616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ROLE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002C4998-E4ED-90DD-5471-80F0DBB57AF5}"/>
              </a:ext>
            </a:extLst>
          </p:cNvPr>
          <p:cNvCxnSpPr>
            <a:cxnSpLocks/>
          </p:cNvCxnSpPr>
          <p:nvPr/>
        </p:nvCxnSpPr>
        <p:spPr>
          <a:xfrm>
            <a:off x="2767757" y="2730654"/>
            <a:ext cx="2340795" cy="0"/>
          </a:xfrm>
          <a:prstGeom prst="line">
            <a:avLst/>
          </a:prstGeom>
          <a:ln w="9525">
            <a:solidFill>
              <a:schemeClr val="tx1">
                <a:alpha val="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27AFED0-624E-0645-571C-BD27B3A2B143}"/>
              </a:ext>
            </a:extLst>
          </p:cNvPr>
          <p:cNvSpPr txBox="1"/>
          <p:nvPr/>
        </p:nvSpPr>
        <p:spPr>
          <a:xfrm>
            <a:off x="8354645" y="2914707"/>
            <a:ext cx="630301" cy="261610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ROLE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CB1049-A52D-8C27-5E78-105565FAF18A}"/>
              </a:ext>
            </a:extLst>
          </p:cNvPr>
          <p:cNvSpPr txBox="1"/>
          <p:nvPr/>
        </p:nvSpPr>
        <p:spPr>
          <a:xfrm>
            <a:off x="8337551" y="3244047"/>
            <a:ext cx="1412566" cy="388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기획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, BE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및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FE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85A0E7-BC41-D4BF-9E39-93FB0B605E52}"/>
              </a:ext>
            </a:extLst>
          </p:cNvPr>
          <p:cNvSpPr txBox="1"/>
          <p:nvPr/>
        </p:nvSpPr>
        <p:spPr>
          <a:xfrm>
            <a:off x="8341051" y="3739329"/>
            <a:ext cx="1175322" cy="1443344"/>
          </a:xfrm>
          <a:prstGeom prst="rect">
            <a:avLst/>
          </a:prstGeom>
          <a:noFill/>
          <a:ln w="12700">
            <a:solidFill>
              <a:srgbClr val="3464E0">
                <a:alpha val="0"/>
              </a:srgb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DB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뉴스 </a:t>
            </a:r>
            <a:r>
              <a:rPr lang="ko-KR" altLang="en-US" sz="11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크롤링</a:t>
            </a:r>
            <a:endParaRPr lang="en-US" altLang="ko-KR" sz="11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>
              <a:lnSpc>
                <a:spcPct val="114000"/>
              </a:lnSpc>
            </a:pP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Apart BE/FE</a:t>
            </a:r>
          </a:p>
          <a:p>
            <a:pPr>
              <a:lnSpc>
                <a:spcPct val="114000"/>
              </a:lnSpc>
            </a:pP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Notice BE/FE</a:t>
            </a:r>
          </a:p>
          <a:p>
            <a:pPr>
              <a:lnSpc>
                <a:spcPct val="114000"/>
              </a:lnSpc>
            </a:pPr>
            <a:r>
              <a:rPr lang="en-US" altLang="ko-KR" sz="11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QnA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BE/FE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관심목록 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BE/FE</a:t>
            </a:r>
          </a:p>
          <a:p>
            <a:pPr>
              <a:lnSpc>
                <a:spcPct val="114000"/>
              </a:lnSpc>
            </a:pPr>
            <a:r>
              <a:rPr lang="ko-KR" altLang="en-US" sz="11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카카오맵</a:t>
            </a:r>
            <a:r>
              <a:rPr lang="ko-KR" altLang="en-US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FE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913AA416-287C-F8FF-BF86-622DE763D9B6}"/>
              </a:ext>
            </a:extLst>
          </p:cNvPr>
          <p:cNvCxnSpPr>
            <a:cxnSpLocks/>
          </p:cNvCxnSpPr>
          <p:nvPr/>
        </p:nvCxnSpPr>
        <p:spPr>
          <a:xfrm>
            <a:off x="8324619" y="2730654"/>
            <a:ext cx="2340795" cy="0"/>
          </a:xfrm>
          <a:prstGeom prst="line">
            <a:avLst/>
          </a:prstGeom>
          <a:ln w="9525">
            <a:solidFill>
              <a:schemeClr val="tx1">
                <a:alpha val="8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232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38F6F8E-04FC-4D0D-AA9B-3EC53B7259F7}"/>
              </a:ext>
            </a:extLst>
          </p:cNvPr>
          <p:cNvSpPr/>
          <p:nvPr/>
        </p:nvSpPr>
        <p:spPr>
          <a:xfrm>
            <a:off x="9372600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CB0535-B391-45E0-8A14-6AD18174A09D}"/>
              </a:ext>
            </a:extLst>
          </p:cNvPr>
          <p:cNvSpPr/>
          <p:nvPr/>
        </p:nvSpPr>
        <p:spPr>
          <a:xfrm>
            <a:off x="10185400" y="-965200"/>
            <a:ext cx="609600" cy="60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AE58AEB-630E-4E08-A24A-0C2B992F5613}"/>
              </a:ext>
            </a:extLst>
          </p:cNvPr>
          <p:cNvSpPr/>
          <p:nvPr/>
        </p:nvSpPr>
        <p:spPr>
          <a:xfrm>
            <a:off x="8559800" y="-965200"/>
            <a:ext cx="609600" cy="609600"/>
          </a:xfrm>
          <a:prstGeom prst="rect">
            <a:avLst/>
          </a:prstGeom>
          <a:solidFill>
            <a:srgbClr val="70DD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79E764-9072-4F85-B0E7-6FF3196CEAB0}"/>
              </a:ext>
            </a:extLst>
          </p:cNvPr>
          <p:cNvSpPr/>
          <p:nvPr/>
        </p:nvSpPr>
        <p:spPr>
          <a:xfrm>
            <a:off x="7747000" y="-965200"/>
            <a:ext cx="609600" cy="609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3682418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기획 배경 및 목표</a:t>
            </a:r>
            <a:endParaRPr lang="en-US" sz="36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0373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369562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595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02.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기획배경 및 목표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2323322" y="763652"/>
            <a:ext cx="8708574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86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B4B84-B528-463E-B282-2F38B463381C}"/>
              </a:ext>
            </a:extLst>
          </p:cNvPr>
          <p:cNvSpPr txBox="1"/>
          <p:nvPr/>
        </p:nvSpPr>
        <p:spPr>
          <a:xfrm>
            <a:off x="521648" y="1318855"/>
            <a:ext cx="5822428" cy="1200329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아파트에 관한 모든 정보를 담은</a:t>
            </a:r>
            <a:endParaRPr lang="en-US" altLang="ko-KR" sz="3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z="3600" spc="-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컨버전스 웹 플랫폼</a:t>
            </a:r>
            <a:endParaRPr lang="en-US" altLang="ko-KR" sz="3600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464E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A95DDA28-3ADB-136C-AB35-1CFE47CACDE8}"/>
              </a:ext>
            </a:extLst>
          </p:cNvPr>
          <p:cNvCxnSpPr/>
          <p:nvPr/>
        </p:nvCxnSpPr>
        <p:spPr>
          <a:xfrm>
            <a:off x="777240" y="3782659"/>
            <a:ext cx="6299320" cy="0"/>
          </a:xfrm>
          <a:prstGeom prst="straightConnector1">
            <a:avLst/>
          </a:prstGeom>
          <a:ln w="28575">
            <a:solidFill>
              <a:srgbClr val="3E3C46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74BB9681-83EF-8C99-4380-854FF45605DF}"/>
              </a:ext>
            </a:extLst>
          </p:cNvPr>
          <p:cNvCxnSpPr/>
          <p:nvPr/>
        </p:nvCxnSpPr>
        <p:spPr>
          <a:xfrm>
            <a:off x="7076558" y="3782659"/>
            <a:ext cx="4338202" cy="0"/>
          </a:xfrm>
          <a:prstGeom prst="straightConnector1">
            <a:avLst/>
          </a:prstGeom>
          <a:ln w="28575">
            <a:solidFill>
              <a:srgbClr val="083759"/>
            </a:solidFill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타원 54">
            <a:extLst>
              <a:ext uri="{FF2B5EF4-FFF2-40B4-BE49-F238E27FC236}">
                <a16:creationId xmlns:a16="http://schemas.microsoft.com/office/drawing/2014/main" id="{FB9DCBEA-2FA3-3332-179C-4C60630A1DC7}"/>
              </a:ext>
            </a:extLst>
          </p:cNvPr>
          <p:cNvSpPr/>
          <p:nvPr/>
        </p:nvSpPr>
        <p:spPr>
          <a:xfrm>
            <a:off x="1732954" y="3684047"/>
            <a:ext cx="197224" cy="1972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3E3C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3759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25F0FBC-DDA0-50CD-E580-64820BE04FB9}"/>
              </a:ext>
            </a:extLst>
          </p:cNvPr>
          <p:cNvSpPr/>
          <p:nvPr/>
        </p:nvSpPr>
        <p:spPr>
          <a:xfrm>
            <a:off x="3806751" y="3684047"/>
            <a:ext cx="197224" cy="1972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3E3C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3759"/>
              </a:solidFill>
            </a:endParaRPr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CE8290B6-7BF3-4969-8F5E-92415BACDBC4}"/>
              </a:ext>
            </a:extLst>
          </p:cNvPr>
          <p:cNvSpPr/>
          <p:nvPr/>
        </p:nvSpPr>
        <p:spPr>
          <a:xfrm>
            <a:off x="5880548" y="3684047"/>
            <a:ext cx="197224" cy="1972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3E3C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3759"/>
              </a:solidFill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15C01951-79EF-A1F4-2676-B5183436F245}"/>
              </a:ext>
            </a:extLst>
          </p:cNvPr>
          <p:cNvSpPr/>
          <p:nvPr/>
        </p:nvSpPr>
        <p:spPr>
          <a:xfrm>
            <a:off x="7954345" y="3684047"/>
            <a:ext cx="197224" cy="1972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83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3759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C635C72-8003-EC9C-2FCF-DBFACFD5BCA4}"/>
              </a:ext>
            </a:extLst>
          </p:cNvPr>
          <p:cNvSpPr/>
          <p:nvPr/>
        </p:nvSpPr>
        <p:spPr>
          <a:xfrm>
            <a:off x="10028142" y="3684047"/>
            <a:ext cx="197224" cy="197224"/>
          </a:xfrm>
          <a:prstGeom prst="ellipse">
            <a:avLst/>
          </a:prstGeom>
          <a:solidFill>
            <a:schemeClr val="bg1"/>
          </a:solidFill>
          <a:ln w="25400">
            <a:solidFill>
              <a:srgbClr val="0837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83759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B0F7507-A3B3-A31D-87C0-41E74B055F97}"/>
              </a:ext>
            </a:extLst>
          </p:cNvPr>
          <p:cNvSpPr txBox="1"/>
          <p:nvPr/>
        </p:nvSpPr>
        <p:spPr>
          <a:xfrm>
            <a:off x="1646258" y="3258830"/>
            <a:ext cx="370614" cy="308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rPr>
              <a:t>01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EFEDAD6-93FE-7C74-E05C-1CDFAEDE99C7}"/>
              </a:ext>
            </a:extLst>
          </p:cNvPr>
          <p:cNvSpPr txBox="1"/>
          <p:nvPr/>
        </p:nvSpPr>
        <p:spPr>
          <a:xfrm>
            <a:off x="3701620" y="3258830"/>
            <a:ext cx="407483" cy="308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rPr>
              <a:t>02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BE3A88-793B-EA5E-5E7E-678764C81C0F}"/>
              </a:ext>
            </a:extLst>
          </p:cNvPr>
          <p:cNvSpPr txBox="1"/>
          <p:nvPr/>
        </p:nvSpPr>
        <p:spPr>
          <a:xfrm>
            <a:off x="5775417" y="3258830"/>
            <a:ext cx="407483" cy="308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rPr>
              <a:t>03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69B2EA-7AA7-2D40-6C49-3CEA529A24E6}"/>
              </a:ext>
            </a:extLst>
          </p:cNvPr>
          <p:cNvSpPr txBox="1"/>
          <p:nvPr/>
        </p:nvSpPr>
        <p:spPr>
          <a:xfrm>
            <a:off x="7840398" y="3258830"/>
            <a:ext cx="425116" cy="30803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rPr>
              <a:t>04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73CC513-1CBC-906E-258E-712FA0BD14F4}"/>
              </a:ext>
            </a:extLst>
          </p:cNvPr>
          <p:cNvSpPr txBox="1"/>
          <p:nvPr/>
        </p:nvSpPr>
        <p:spPr>
          <a:xfrm>
            <a:off x="9923010" y="3258830"/>
            <a:ext cx="407483" cy="30803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Montserrat Medium" panose="00000600000000000000" pitchFamily="2" charset="0"/>
                <a:ea typeface="G마켓 산스 Medium" panose="02000000000000000000" pitchFamily="50" charset="-127"/>
              </a:rPr>
              <a:t>05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1908F71-4E5C-E613-B88A-77684F9C3230}"/>
              </a:ext>
            </a:extLst>
          </p:cNvPr>
          <p:cNvSpPr txBox="1"/>
          <p:nvPr/>
        </p:nvSpPr>
        <p:spPr>
          <a:xfrm>
            <a:off x="801168" y="4095875"/>
            <a:ext cx="2060822" cy="549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ko-KR" altLang="en-US" sz="14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동별</a:t>
            </a: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및 아파트 이름으로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06000"/>
              </a:lnSpc>
            </a:pP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아파트 검색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B8203DA-6D71-FEE3-884A-C772EE6F15D9}"/>
              </a:ext>
            </a:extLst>
          </p:cNvPr>
          <p:cNvSpPr txBox="1"/>
          <p:nvPr/>
        </p:nvSpPr>
        <p:spPr>
          <a:xfrm>
            <a:off x="3282280" y="4095875"/>
            <a:ext cx="1246175" cy="320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주변 상가검색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2461AB8-9691-1AF5-9AC8-FA05233506F4}"/>
              </a:ext>
            </a:extLst>
          </p:cNvPr>
          <p:cNvSpPr txBox="1"/>
          <p:nvPr/>
        </p:nvSpPr>
        <p:spPr>
          <a:xfrm>
            <a:off x="5440713" y="4095875"/>
            <a:ext cx="1076898" cy="320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키워드 검색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82A356F-EA63-5882-67FD-0BCF5060DFC1}"/>
              </a:ext>
            </a:extLst>
          </p:cNvPr>
          <p:cNvSpPr txBox="1"/>
          <p:nvPr/>
        </p:nvSpPr>
        <p:spPr>
          <a:xfrm>
            <a:off x="7706707" y="4095875"/>
            <a:ext cx="692498" cy="3207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ko-KR" altLang="en-US" sz="1400" spc="-3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길찾기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076E704-DE59-9828-6383-11BBCA6C05EF}"/>
              </a:ext>
            </a:extLst>
          </p:cNvPr>
          <p:cNvSpPr txBox="1"/>
          <p:nvPr/>
        </p:nvSpPr>
        <p:spPr>
          <a:xfrm>
            <a:off x="9288542" y="4095875"/>
            <a:ext cx="1676421" cy="54912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06000"/>
              </a:lnSpc>
            </a:pP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관심지역 추가 및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 algn="ctr">
              <a:lnSpc>
                <a:spcPct val="106000"/>
              </a:lnSpc>
            </a:pPr>
            <a:r>
              <a:rPr lang="ko-KR" altLang="en-US" sz="14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가격 변동 추이 확인</a:t>
            </a:r>
            <a:endParaRPr lang="en-US" altLang="ko-KR" sz="14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6148E36-CE80-C06E-2965-B002C1BC4BDF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D48AA2C-17FC-7B5A-F1B7-593C0C8CF3C0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A5B7985-3CE2-32C8-D94E-5849C8711712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1BADD91-C1C5-A83A-B537-DA928781D913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A3D94E7-3A7A-B2FD-E0C1-1032DE70B4AE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5999AB1-B371-46CE-A6B0-1E0DFB9E8F92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30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64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52E861-71AE-4DB5-800E-6EA225CFD66C}"/>
              </a:ext>
            </a:extLst>
          </p:cNvPr>
          <p:cNvSpPr txBox="1"/>
          <p:nvPr/>
        </p:nvSpPr>
        <p:spPr>
          <a:xfrm>
            <a:off x="768350" y="3080833"/>
            <a:ext cx="2090637" cy="7709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bg1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추진 계획</a:t>
            </a:r>
            <a:endParaRPr lang="en-US" sz="3600" dirty="0">
              <a:solidFill>
                <a:schemeClr val="bg1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6AF8F33-03BA-4159-8A29-144C592F9A77}"/>
              </a:ext>
            </a:extLst>
          </p:cNvPr>
          <p:cNvGrpSpPr/>
          <p:nvPr/>
        </p:nvGrpSpPr>
        <p:grpSpPr>
          <a:xfrm>
            <a:off x="924258" y="2698373"/>
            <a:ext cx="293885" cy="293885"/>
            <a:chOff x="3158671" y="3283857"/>
            <a:chExt cx="355600" cy="3556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704D87F-3093-4F95-A49E-1262552E0175}"/>
                </a:ext>
              </a:extLst>
            </p:cNvPr>
            <p:cNvCxnSpPr>
              <a:cxnSpLocks/>
            </p:cNvCxnSpPr>
            <p:nvPr/>
          </p:nvCxnSpPr>
          <p:spPr>
            <a:xfrm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CBFA1049-947E-4173-9490-4341F65C4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58671" y="3283857"/>
              <a:ext cx="355600" cy="355600"/>
            </a:xfrm>
            <a:prstGeom prst="line">
              <a:avLst/>
            </a:prstGeom>
            <a:ln w="730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85E1C22-6EFD-4833-BB79-B1B2D7C8BD62}"/>
              </a:ext>
            </a:extLst>
          </p:cNvPr>
          <p:cNvSpPr txBox="1"/>
          <p:nvPr/>
        </p:nvSpPr>
        <p:spPr>
          <a:xfrm>
            <a:off x="9002756" y="3788513"/>
            <a:ext cx="311655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>
                <a:ln w="22225">
                  <a:solidFill>
                    <a:schemeClr val="bg1"/>
                  </a:solidFill>
                </a:ln>
                <a:noFill/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03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A58CA3-A7CA-245D-3B8C-05C74FA207EB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56DA53-FDE1-00CC-2362-539D42C128E8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209C24-9F38-7D37-AB17-AB317BE0BFD4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23FA32D-09BF-C05C-7810-52F2AE1FBE0D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DB3FFF-FC9D-5684-B4EC-BA3E001A35B3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34C2AB-DAD5-E04E-1E41-3B7E81B2D341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58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28752F-6417-4FAD-9AB8-5F0EA19444D5}"/>
              </a:ext>
            </a:extLst>
          </p:cNvPr>
          <p:cNvSpPr txBox="1"/>
          <p:nvPr/>
        </p:nvSpPr>
        <p:spPr>
          <a:xfrm>
            <a:off x="646708" y="625153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03.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추진 계획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464E0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AF28314-9F78-472F-B7F2-841CDD71A718}"/>
              </a:ext>
            </a:extLst>
          </p:cNvPr>
          <p:cNvCxnSpPr>
            <a:cxnSpLocks/>
          </p:cNvCxnSpPr>
          <p:nvPr/>
        </p:nvCxnSpPr>
        <p:spPr>
          <a:xfrm>
            <a:off x="1838131" y="763652"/>
            <a:ext cx="9193765" cy="0"/>
          </a:xfrm>
          <a:prstGeom prst="line">
            <a:avLst/>
          </a:prstGeom>
          <a:ln w="12700">
            <a:solidFill>
              <a:srgbClr val="3464E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017319-C8AB-43D6-8DE9-CC383D500140}"/>
              </a:ext>
            </a:extLst>
          </p:cNvPr>
          <p:cNvSpPr txBox="1"/>
          <p:nvPr/>
        </p:nvSpPr>
        <p:spPr>
          <a:xfrm>
            <a:off x="11184296" y="625153"/>
            <a:ext cx="393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464E0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09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29925BF-C678-5A90-6932-B7DE340ED0C6}"/>
              </a:ext>
            </a:extLst>
          </p:cNvPr>
          <p:cNvCxnSpPr>
            <a:cxnSpLocks/>
          </p:cNvCxnSpPr>
          <p:nvPr/>
        </p:nvCxnSpPr>
        <p:spPr>
          <a:xfrm>
            <a:off x="799264" y="1603196"/>
            <a:ext cx="0" cy="4620322"/>
          </a:xfrm>
          <a:prstGeom prst="line">
            <a:avLst/>
          </a:prstGeom>
          <a:ln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96F7C39-14DB-2B20-881F-587A01BB6472}"/>
              </a:ext>
            </a:extLst>
          </p:cNvPr>
          <p:cNvCxnSpPr>
            <a:cxnSpLocks/>
          </p:cNvCxnSpPr>
          <p:nvPr/>
        </p:nvCxnSpPr>
        <p:spPr>
          <a:xfrm>
            <a:off x="11389044" y="1603196"/>
            <a:ext cx="0" cy="4620322"/>
          </a:xfrm>
          <a:prstGeom prst="line">
            <a:avLst/>
          </a:prstGeom>
          <a:ln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B44EED7-3E49-1523-87E1-EB7EDB04084A}"/>
              </a:ext>
            </a:extLst>
          </p:cNvPr>
          <p:cNvCxnSpPr>
            <a:cxnSpLocks/>
          </p:cNvCxnSpPr>
          <p:nvPr/>
        </p:nvCxnSpPr>
        <p:spPr>
          <a:xfrm>
            <a:off x="3445627" y="1603196"/>
            <a:ext cx="0" cy="4620322"/>
          </a:xfrm>
          <a:prstGeom prst="line">
            <a:avLst/>
          </a:prstGeom>
          <a:ln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BD2640A-2FEE-6BCE-3C9C-35E3A74BF180}"/>
              </a:ext>
            </a:extLst>
          </p:cNvPr>
          <p:cNvCxnSpPr>
            <a:cxnSpLocks/>
          </p:cNvCxnSpPr>
          <p:nvPr/>
        </p:nvCxnSpPr>
        <p:spPr>
          <a:xfrm>
            <a:off x="6091989" y="1603196"/>
            <a:ext cx="0" cy="4620322"/>
          </a:xfrm>
          <a:prstGeom prst="line">
            <a:avLst/>
          </a:prstGeom>
          <a:ln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D5379B5-A9F3-A87F-2AE8-F4CC32343E24}"/>
              </a:ext>
            </a:extLst>
          </p:cNvPr>
          <p:cNvCxnSpPr>
            <a:cxnSpLocks/>
          </p:cNvCxnSpPr>
          <p:nvPr/>
        </p:nvCxnSpPr>
        <p:spPr>
          <a:xfrm>
            <a:off x="8738351" y="1603196"/>
            <a:ext cx="0" cy="4620322"/>
          </a:xfrm>
          <a:prstGeom prst="line">
            <a:avLst/>
          </a:prstGeom>
          <a:ln>
            <a:solidFill>
              <a:srgbClr val="5B4A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73378A8-EF9F-D395-6409-C0FFE68B4869}"/>
              </a:ext>
            </a:extLst>
          </p:cNvPr>
          <p:cNvSpPr txBox="1"/>
          <p:nvPr/>
        </p:nvSpPr>
        <p:spPr>
          <a:xfrm>
            <a:off x="859850" y="1539194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5.19 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목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276F81-8BD0-3F1B-DF29-3B90DB43B77D}"/>
              </a:ext>
            </a:extLst>
          </p:cNvPr>
          <p:cNvSpPr txBox="1"/>
          <p:nvPr/>
        </p:nvSpPr>
        <p:spPr>
          <a:xfrm>
            <a:off x="3488331" y="1542628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5.20 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금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DA4CFD5-6510-DED4-BE80-0E7DF968F107}"/>
              </a:ext>
            </a:extLst>
          </p:cNvPr>
          <p:cNvSpPr txBox="1"/>
          <p:nvPr/>
        </p:nvSpPr>
        <p:spPr>
          <a:xfrm>
            <a:off x="6140453" y="1546062"/>
            <a:ext cx="1874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5.21(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토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 5.22(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일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120AF03-CDE4-25D9-FB7C-FD83748F0D80}"/>
              </a:ext>
            </a:extLst>
          </p:cNvPr>
          <p:cNvSpPr txBox="1"/>
          <p:nvPr/>
        </p:nvSpPr>
        <p:spPr>
          <a:xfrm>
            <a:off x="8792575" y="1549496"/>
            <a:ext cx="10214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5.23(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월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)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DB28A43-65E1-5947-9A97-0D434516A48C}"/>
              </a:ext>
            </a:extLst>
          </p:cNvPr>
          <p:cNvSpPr/>
          <p:nvPr/>
        </p:nvSpPr>
        <p:spPr>
          <a:xfrm>
            <a:off x="812400" y="1945628"/>
            <a:ext cx="2627020" cy="47888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610BE1-3509-3665-B115-C9AA87EDDD7C}"/>
              </a:ext>
            </a:extLst>
          </p:cNvPr>
          <p:cNvSpPr txBox="1"/>
          <p:nvPr/>
        </p:nvSpPr>
        <p:spPr>
          <a:xfrm>
            <a:off x="1042002" y="2046568"/>
            <a:ext cx="21675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프로젝트 기획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 환경설정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76D87E-175D-F714-7912-10CFCA9CE6DF}"/>
              </a:ext>
            </a:extLst>
          </p:cNvPr>
          <p:cNvSpPr txBox="1"/>
          <p:nvPr/>
        </p:nvSpPr>
        <p:spPr>
          <a:xfrm>
            <a:off x="859850" y="3452191"/>
            <a:ext cx="1986441" cy="1768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추가기능 회의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Git Project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생성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노션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Project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생성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추진 계획 수립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요구사항 정의서 작성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설계 및 테이블 구조도 작성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Vue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환경설정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D7C18416-7ACC-4128-EA11-8AA429790D96}"/>
              </a:ext>
            </a:extLst>
          </p:cNvPr>
          <p:cNvSpPr/>
          <p:nvPr/>
        </p:nvSpPr>
        <p:spPr>
          <a:xfrm>
            <a:off x="8644812" y="-965200"/>
            <a:ext cx="609600" cy="609600"/>
          </a:xfrm>
          <a:prstGeom prst="rect">
            <a:avLst/>
          </a:prstGeom>
          <a:solidFill>
            <a:srgbClr val="346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8469EFA1-F22E-83AA-59B6-92FB1EDFB622}"/>
              </a:ext>
            </a:extLst>
          </p:cNvPr>
          <p:cNvSpPr/>
          <p:nvPr/>
        </p:nvSpPr>
        <p:spPr>
          <a:xfrm>
            <a:off x="9457612" y="-965200"/>
            <a:ext cx="609600" cy="609600"/>
          </a:xfrm>
          <a:prstGeom prst="rect">
            <a:avLst/>
          </a:prstGeom>
          <a:solidFill>
            <a:srgbClr val="FDFF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0ACB32D0-4BAB-A807-B16D-C02E13AD7961}"/>
              </a:ext>
            </a:extLst>
          </p:cNvPr>
          <p:cNvSpPr/>
          <p:nvPr/>
        </p:nvSpPr>
        <p:spPr>
          <a:xfrm>
            <a:off x="7832012" y="-965200"/>
            <a:ext cx="609600" cy="609600"/>
          </a:xfrm>
          <a:prstGeom prst="rect">
            <a:avLst/>
          </a:prstGeom>
          <a:solidFill>
            <a:srgbClr val="364A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1F4DDDC0-5A1D-11AA-93D5-58ADE4A8FC6A}"/>
              </a:ext>
            </a:extLst>
          </p:cNvPr>
          <p:cNvSpPr/>
          <p:nvPr/>
        </p:nvSpPr>
        <p:spPr>
          <a:xfrm>
            <a:off x="7019212" y="-965200"/>
            <a:ext cx="609600" cy="609600"/>
          </a:xfrm>
          <a:prstGeom prst="rect">
            <a:avLst/>
          </a:prstGeom>
          <a:solidFill>
            <a:srgbClr val="083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D855E7AE-618D-B721-C4A8-26454710180B}"/>
              </a:ext>
            </a:extLst>
          </p:cNvPr>
          <p:cNvSpPr/>
          <p:nvPr/>
        </p:nvSpPr>
        <p:spPr>
          <a:xfrm>
            <a:off x="10179436" y="-965200"/>
            <a:ext cx="609600" cy="609600"/>
          </a:xfrm>
          <a:prstGeom prst="rect">
            <a:avLst/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8F5071A-8DFC-1B0F-80B3-381F89DBBAE3}"/>
              </a:ext>
            </a:extLst>
          </p:cNvPr>
          <p:cNvSpPr/>
          <p:nvPr/>
        </p:nvSpPr>
        <p:spPr>
          <a:xfrm>
            <a:off x="10901260" y="-965200"/>
            <a:ext cx="609600" cy="609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5F5A4709-B8D9-04F4-6997-69E8DB582173}"/>
              </a:ext>
            </a:extLst>
          </p:cNvPr>
          <p:cNvSpPr/>
          <p:nvPr/>
        </p:nvSpPr>
        <p:spPr>
          <a:xfrm>
            <a:off x="3491380" y="2217424"/>
            <a:ext cx="7867657" cy="478880"/>
          </a:xfrm>
          <a:prstGeom prst="roundRect">
            <a:avLst>
              <a:gd name="adj" fmla="val 50000"/>
            </a:avLst>
          </a:prstGeom>
          <a:solidFill>
            <a:srgbClr val="F0F4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575487-0165-3AE8-8BF1-DC53BDF5575D}"/>
              </a:ext>
            </a:extLst>
          </p:cNvPr>
          <p:cNvSpPr txBox="1"/>
          <p:nvPr/>
        </p:nvSpPr>
        <p:spPr>
          <a:xfrm>
            <a:off x="7389003" y="2323567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83759"/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개발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83759"/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AB92253-0CF4-C025-CA54-C94C61DC6B27}"/>
              </a:ext>
            </a:extLst>
          </p:cNvPr>
          <p:cNvSpPr txBox="1"/>
          <p:nvPr/>
        </p:nvSpPr>
        <p:spPr>
          <a:xfrm>
            <a:off x="3506211" y="3452191"/>
            <a:ext cx="1300356" cy="2253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&lt;BE&gt;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User API(JWT)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Apart API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Board API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&lt;FE&gt;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Main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페이지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router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설정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회원가입 및 로그인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FD4F1FD-3A15-F487-2C33-84C40825C50A}"/>
              </a:ext>
            </a:extLst>
          </p:cNvPr>
          <p:cNvSpPr txBox="1"/>
          <p:nvPr/>
        </p:nvSpPr>
        <p:spPr>
          <a:xfrm>
            <a:off x="6254750" y="3447588"/>
            <a:ext cx="1468672" cy="2738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&lt;BE&gt;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Notice API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Q&amp;A API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뉴스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크롤링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&lt;FE&gt;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Notice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게시판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Q&amp;A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게시판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회원정보 수정 및 삭제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아파트 불러오기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549757D-EACE-D976-42C2-E69C9B24F668}"/>
              </a:ext>
            </a:extLst>
          </p:cNvPr>
          <p:cNvSpPr txBox="1"/>
          <p:nvPr/>
        </p:nvSpPr>
        <p:spPr>
          <a:xfrm>
            <a:off x="8870424" y="3450692"/>
            <a:ext cx="1507144" cy="2738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&lt;BE&gt;</a:t>
            </a: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코드 보완 및 오류 수정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필요한 기능 추가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&lt;FE&gt;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News 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디자인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카카오 맵 연동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아파트 지도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마커찍기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주변상가 </a:t>
            </a:r>
            <a:r>
              <a:rPr lang="ko-KR" altLang="en-US" sz="10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마커찍기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admin</a:t>
            </a: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계정 권리 제공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로그인 계정 권리 제공</a:t>
            </a:r>
            <a:endParaRPr lang="en-US" altLang="ko-KR" sz="10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855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985</Words>
  <Application>Microsoft Office PowerPoint</Application>
  <PresentationFormat>와이드스크린</PresentationFormat>
  <Paragraphs>329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Montserrat ExtraBold</vt:lpstr>
      <vt:lpstr>Calibri Light</vt:lpstr>
      <vt:lpstr>G마켓 산스 Medium</vt:lpstr>
      <vt:lpstr>Arial</vt:lpstr>
      <vt:lpstr>Montserrat Medium</vt:lpstr>
      <vt:lpstr>G마켓 산스 Bold</vt:lpstr>
      <vt:lpstr>Calibri</vt:lpstr>
      <vt:lpstr>맑은 고딕</vt:lpstr>
      <vt:lpstr>G마켓 산스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 병조</dc:creator>
  <cp:lastModifiedBy>Oh HyeRin</cp:lastModifiedBy>
  <cp:revision>48</cp:revision>
  <dcterms:created xsi:type="dcterms:W3CDTF">2020-10-19T03:50:26Z</dcterms:created>
  <dcterms:modified xsi:type="dcterms:W3CDTF">2022-05-26T08:02:05Z</dcterms:modified>
</cp:coreProperties>
</file>